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6" r:id="rId4"/>
    <p:sldMasterId id="2147483697" r:id="rId5"/>
    <p:sldMasterId id="2147483698" r:id="rId6"/>
    <p:sldMasterId id="2147483699"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 id="319" r:id="rId72"/>
    <p:sldId id="320" r:id="rId73"/>
    <p:sldId id="321" r:id="rId74"/>
    <p:sldId id="322" r:id="rId75"/>
    <p:sldId id="323" r:id="rId76"/>
    <p:sldId id="324" r:id="rId77"/>
    <p:sldId id="325" r:id="rId78"/>
    <p:sldId id="326" r:id="rId79"/>
    <p:sldId id="327" r:id="rId80"/>
    <p:sldId id="328" r:id="rId81"/>
    <p:sldId id="329" r:id="rId82"/>
    <p:sldId id="330" r:id="rId83"/>
    <p:sldId id="331" r:id="rId84"/>
    <p:sldId id="332" r:id="rId85"/>
  </p:sldIdLst>
  <p:sldSz cy="5143500" cx="9144000"/>
  <p:notesSz cx="6858000" cy="9144000"/>
  <p:embeddedFontLst>
    <p:embeddedFont>
      <p:font typeface="Marcellus"/>
      <p:regular r:id="rId86"/>
    </p:embeddedFont>
    <p:embeddedFont>
      <p:font typeface="Proxima Nova"/>
      <p:regular r:id="rId87"/>
      <p:bold r:id="rId88"/>
      <p:italic r:id="rId89"/>
      <p:boldItalic r:id="rId90"/>
    </p:embeddedFont>
    <p:embeddedFont>
      <p:font typeface="Roboto Medium"/>
      <p:regular r:id="rId91"/>
      <p:bold r:id="rId92"/>
      <p:italic r:id="rId93"/>
      <p:boldItalic r:id="rId94"/>
    </p:embeddedFont>
    <p:embeddedFont>
      <p:font typeface="Anaheim"/>
      <p:regular r:id="rId95"/>
    </p:embeddedFont>
    <p:embeddedFont>
      <p:font typeface="Proxima Nova Semibold"/>
      <p:regular r:id="rId96"/>
      <p:bold r:id="rId97"/>
      <p:boldItalic r:id="rId98"/>
    </p:embeddedFont>
    <p:embeddedFont>
      <p:font typeface="Roboto"/>
      <p:regular r:id="rId99"/>
      <p:bold r:id="rId100"/>
      <p:italic r:id="rId101"/>
      <p:boldItalic r:id="rId102"/>
    </p:embeddedFont>
    <p:embeddedFont>
      <p:font typeface="Amatic SC"/>
      <p:regular r:id="rId103"/>
      <p:bold r:id="rId104"/>
    </p:embeddedFont>
    <p:embeddedFont>
      <p:font typeface="Montserrat"/>
      <p:regular r:id="rId105"/>
      <p:bold r:id="rId106"/>
      <p:italic r:id="rId107"/>
      <p:boldItalic r:id="rId108"/>
    </p:embeddedFont>
    <p:embeddedFont>
      <p:font typeface="Bebas Neue"/>
      <p:regular r:id="rId109"/>
    </p:embeddedFont>
    <p:embeddedFont>
      <p:font typeface="Montserrat Medium"/>
      <p:regular r:id="rId110"/>
      <p:bold r:id="rId111"/>
      <p:italic r:id="rId112"/>
      <p:boldItalic r:id="rId113"/>
    </p:embeddedFont>
    <p:embeddedFont>
      <p:font typeface="Montserrat ExtraBold"/>
      <p:bold r:id="rId114"/>
      <p:boldItalic r:id="rId1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F67E1A7-5E7D-4E4A-93FB-50E5970F2A31}">
  <a:tblStyle styleId="{7F67E1A7-5E7D-4E4A-93FB-50E5970F2A3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107" Type="http://schemas.openxmlformats.org/officeDocument/2006/relationships/font" Target="fonts/Montserrat-italic.fntdata"/><Relationship Id="rId106" Type="http://schemas.openxmlformats.org/officeDocument/2006/relationships/font" Target="fonts/Montserrat-bold.fntdata"/><Relationship Id="rId105" Type="http://schemas.openxmlformats.org/officeDocument/2006/relationships/font" Target="fonts/Montserrat-regular.fntdata"/><Relationship Id="rId104" Type="http://schemas.openxmlformats.org/officeDocument/2006/relationships/font" Target="fonts/AmaticSC-bold.fntdata"/><Relationship Id="rId109" Type="http://schemas.openxmlformats.org/officeDocument/2006/relationships/font" Target="fonts/BebasNeue-regular.fntdata"/><Relationship Id="rId108" Type="http://schemas.openxmlformats.org/officeDocument/2006/relationships/font" Target="fonts/Montserrat-boldItalic.fntdata"/><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103" Type="http://schemas.openxmlformats.org/officeDocument/2006/relationships/font" Target="fonts/AmaticSC-regular.fntdata"/><Relationship Id="rId102" Type="http://schemas.openxmlformats.org/officeDocument/2006/relationships/font" Target="fonts/Roboto-boldItalic.fntdata"/><Relationship Id="rId101" Type="http://schemas.openxmlformats.org/officeDocument/2006/relationships/font" Target="fonts/Roboto-italic.fntdata"/><Relationship Id="rId100" Type="http://schemas.openxmlformats.org/officeDocument/2006/relationships/font" Target="fonts/Roboto-bold.fntdata"/><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95" Type="http://schemas.openxmlformats.org/officeDocument/2006/relationships/font" Target="fonts/Anaheim-regular.fntdata"/><Relationship Id="rId94" Type="http://schemas.openxmlformats.org/officeDocument/2006/relationships/font" Target="fonts/RobotoMedium-boldItalic.fntdata"/><Relationship Id="rId97" Type="http://schemas.openxmlformats.org/officeDocument/2006/relationships/font" Target="fonts/ProximaNovaSemibold-bold.fntdata"/><Relationship Id="rId96" Type="http://schemas.openxmlformats.org/officeDocument/2006/relationships/font" Target="fonts/ProximaNovaSemibold-regular.fntdata"/><Relationship Id="rId11" Type="http://schemas.openxmlformats.org/officeDocument/2006/relationships/slide" Target="slides/slide3.xml"/><Relationship Id="rId99" Type="http://schemas.openxmlformats.org/officeDocument/2006/relationships/font" Target="fonts/Roboto-regular.fntdata"/><Relationship Id="rId10" Type="http://schemas.openxmlformats.org/officeDocument/2006/relationships/slide" Target="slides/slide2.xml"/><Relationship Id="rId98" Type="http://schemas.openxmlformats.org/officeDocument/2006/relationships/font" Target="fonts/ProximaNovaSemibold-boldItalic.fntdata"/><Relationship Id="rId13" Type="http://schemas.openxmlformats.org/officeDocument/2006/relationships/slide" Target="slides/slide5.xml"/><Relationship Id="rId12" Type="http://schemas.openxmlformats.org/officeDocument/2006/relationships/slide" Target="slides/slide4.xml"/><Relationship Id="rId91" Type="http://schemas.openxmlformats.org/officeDocument/2006/relationships/font" Target="fonts/RobotoMedium-regular.fntdata"/><Relationship Id="rId90" Type="http://schemas.openxmlformats.org/officeDocument/2006/relationships/font" Target="fonts/ProximaNova-boldItalic.fntdata"/><Relationship Id="rId93" Type="http://schemas.openxmlformats.org/officeDocument/2006/relationships/font" Target="fonts/RobotoMedium-italic.fntdata"/><Relationship Id="rId92" Type="http://schemas.openxmlformats.org/officeDocument/2006/relationships/font" Target="fonts/RobotoMedium-bold.fntdata"/><Relationship Id="rId115" Type="http://schemas.openxmlformats.org/officeDocument/2006/relationships/font" Target="fonts/MontserratExtraBold-boldItalic.fntdata"/><Relationship Id="rId15" Type="http://schemas.openxmlformats.org/officeDocument/2006/relationships/slide" Target="slides/slide7.xml"/><Relationship Id="rId110" Type="http://schemas.openxmlformats.org/officeDocument/2006/relationships/font" Target="fonts/MontserratMedium-regular.fntdata"/><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14" Type="http://schemas.openxmlformats.org/officeDocument/2006/relationships/font" Target="fonts/MontserratExtraBold-bold.fntdata"/><Relationship Id="rId18" Type="http://schemas.openxmlformats.org/officeDocument/2006/relationships/slide" Target="slides/slide10.xml"/><Relationship Id="rId113" Type="http://schemas.openxmlformats.org/officeDocument/2006/relationships/font" Target="fonts/MontserratMedium-boldItalic.fntdata"/><Relationship Id="rId112" Type="http://schemas.openxmlformats.org/officeDocument/2006/relationships/font" Target="fonts/MontserratMedium-italic.fntdata"/><Relationship Id="rId111" Type="http://schemas.openxmlformats.org/officeDocument/2006/relationships/font" Target="fonts/MontserratMedium-bold.fntdata"/><Relationship Id="rId84" Type="http://schemas.openxmlformats.org/officeDocument/2006/relationships/slide" Target="slides/slide76.xml"/><Relationship Id="rId83" Type="http://schemas.openxmlformats.org/officeDocument/2006/relationships/slide" Target="slides/slide75.xml"/><Relationship Id="rId86" Type="http://schemas.openxmlformats.org/officeDocument/2006/relationships/font" Target="fonts/Marcellus-regular.fntdata"/><Relationship Id="rId85" Type="http://schemas.openxmlformats.org/officeDocument/2006/relationships/slide" Target="slides/slide77.xml"/><Relationship Id="rId88" Type="http://schemas.openxmlformats.org/officeDocument/2006/relationships/font" Target="fonts/ProximaNova-bold.fntdata"/><Relationship Id="rId87" Type="http://schemas.openxmlformats.org/officeDocument/2006/relationships/font" Target="fonts/ProximaNova-regular.fntdata"/><Relationship Id="rId89" Type="http://schemas.openxmlformats.org/officeDocument/2006/relationships/font" Target="fonts/ProximaNova-italic.fntdata"/><Relationship Id="rId80" Type="http://schemas.openxmlformats.org/officeDocument/2006/relationships/slide" Target="slides/slide72.xml"/><Relationship Id="rId82" Type="http://schemas.openxmlformats.org/officeDocument/2006/relationships/slide" Target="slides/slide74.xml"/><Relationship Id="rId81" Type="http://schemas.openxmlformats.org/officeDocument/2006/relationships/slide" Target="slides/slide73.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73" Type="http://schemas.openxmlformats.org/officeDocument/2006/relationships/slide" Target="slides/slide65.xml"/><Relationship Id="rId72" Type="http://schemas.openxmlformats.org/officeDocument/2006/relationships/slide" Target="slides/slide64.xml"/><Relationship Id="rId75" Type="http://schemas.openxmlformats.org/officeDocument/2006/relationships/slide" Target="slides/slide67.xml"/><Relationship Id="rId74" Type="http://schemas.openxmlformats.org/officeDocument/2006/relationships/slide" Target="slides/slide66.xml"/><Relationship Id="rId77" Type="http://schemas.openxmlformats.org/officeDocument/2006/relationships/slide" Target="slides/slide69.xml"/><Relationship Id="rId76" Type="http://schemas.openxmlformats.org/officeDocument/2006/relationships/slide" Target="slides/slide68.xml"/><Relationship Id="rId79" Type="http://schemas.openxmlformats.org/officeDocument/2006/relationships/slide" Target="slides/slide71.xml"/><Relationship Id="rId78" Type="http://schemas.openxmlformats.org/officeDocument/2006/relationships/slide" Target="slides/slide70.xml"/><Relationship Id="rId71" Type="http://schemas.openxmlformats.org/officeDocument/2006/relationships/slide" Target="slides/slide63.xml"/><Relationship Id="rId70" Type="http://schemas.openxmlformats.org/officeDocument/2006/relationships/slide" Target="slides/slide62.xml"/><Relationship Id="rId62" Type="http://schemas.openxmlformats.org/officeDocument/2006/relationships/slide" Target="slides/slide54.xml"/><Relationship Id="rId61" Type="http://schemas.openxmlformats.org/officeDocument/2006/relationships/slide" Target="slides/slide53.xml"/><Relationship Id="rId64" Type="http://schemas.openxmlformats.org/officeDocument/2006/relationships/slide" Target="slides/slide56.xml"/><Relationship Id="rId63" Type="http://schemas.openxmlformats.org/officeDocument/2006/relationships/slide" Target="slides/slide55.xml"/><Relationship Id="rId66" Type="http://schemas.openxmlformats.org/officeDocument/2006/relationships/slide" Target="slides/slide58.xml"/><Relationship Id="rId65" Type="http://schemas.openxmlformats.org/officeDocument/2006/relationships/slide" Target="slides/slide57.xml"/><Relationship Id="rId68" Type="http://schemas.openxmlformats.org/officeDocument/2006/relationships/slide" Target="slides/slide60.xml"/><Relationship Id="rId67" Type="http://schemas.openxmlformats.org/officeDocument/2006/relationships/slide" Target="slides/slide59.xml"/><Relationship Id="rId60" Type="http://schemas.openxmlformats.org/officeDocument/2006/relationships/slide" Target="slides/slide52.xml"/><Relationship Id="rId69" Type="http://schemas.openxmlformats.org/officeDocument/2006/relationships/slide" Target="slides/slide6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55" Type="http://schemas.openxmlformats.org/officeDocument/2006/relationships/slide" Target="slides/slide47.xml"/><Relationship Id="rId54" Type="http://schemas.openxmlformats.org/officeDocument/2006/relationships/slide" Target="slides/slide46.xml"/><Relationship Id="rId57" Type="http://schemas.openxmlformats.org/officeDocument/2006/relationships/slide" Target="slides/slide49.xml"/><Relationship Id="rId56" Type="http://schemas.openxmlformats.org/officeDocument/2006/relationships/slide" Target="slides/slide48.xml"/><Relationship Id="rId59" Type="http://schemas.openxmlformats.org/officeDocument/2006/relationships/slide" Target="slides/slide51.xml"/><Relationship Id="rId58" Type="http://schemas.openxmlformats.org/officeDocument/2006/relationships/slide" Target="slides/slide50.xml"/></Relationships>
</file>

<file path=ppt/media/image1.png>
</file>

<file path=ppt/media/image18.png>
</file>

<file path=ppt/media/image19.png>
</file>

<file path=ppt/media/image2.png>
</file>

<file path=ppt/media/image20.png>
</file>

<file path=ppt/media/image21.png>
</file>

<file path=ppt/media/image22.png>
</file>

<file path=ppt/media/image24.jpg>
</file>

<file path=ppt/media/image27.jpg>
</file>

<file path=ppt/media/image28.jpg>
</file>

<file path=ppt/media/image3.png>
</file>

<file path=ppt/media/image30.jpg>
</file>

<file path=ppt/media/image31.jpg>
</file>

<file path=ppt/media/image32.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534c337b14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1534c337b1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b37d1f1062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b37d1f1062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b37d1f1062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b37d1f1062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524e77840e_1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1524e77840e_1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152ed6170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152ed6170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534c337b1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1534c337b1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b37d1f1062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b37d1f1062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1534c337b1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1534c337b1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1534c337b14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1534c337b14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1534c337b14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1534c337b14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b37d1f10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b37d1f10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1534c337b14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1534c337b14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b37d1f1062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b37d1f1062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1394d66d1a7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1394d66d1a7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1534c337b14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1534c337b14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1534c337b14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1534c337b14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1534c337b14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1534c337b14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1394d66d1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1394d66d1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gb37d1f1062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 name="Google Shape;876;gb37d1f1062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1524e77840e_1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1524e77840e_1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152ed61702b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152ed61702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b37d1f106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b37d1f106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b37d1f1062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b37d1f1062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 name="Shape 1068"/>
        <p:cNvGrpSpPr/>
        <p:nvPr/>
      </p:nvGrpSpPr>
      <p:grpSpPr>
        <a:xfrm>
          <a:off x="0" y="0"/>
          <a:ext cx="0" cy="0"/>
          <a:chOff x="0" y="0"/>
          <a:chExt cx="0" cy="0"/>
        </a:xfrm>
      </p:grpSpPr>
      <p:sp>
        <p:nvSpPr>
          <p:cNvPr id="1069" name="Google Shape;1069;g1394d66d1a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 name="Google Shape;1070;g1394d66d1a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1394d66d1a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1394d66d1a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b37d1f1062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b37d1f1062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1524e77840e_1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1524e77840e_1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 name="Shape 1207"/>
        <p:cNvGrpSpPr/>
        <p:nvPr/>
      </p:nvGrpSpPr>
      <p:grpSpPr>
        <a:xfrm>
          <a:off x="0" y="0"/>
          <a:ext cx="0" cy="0"/>
          <a:chOff x="0" y="0"/>
          <a:chExt cx="0" cy="0"/>
        </a:xfrm>
      </p:grpSpPr>
      <p:sp>
        <p:nvSpPr>
          <p:cNvPr id="1208" name="Google Shape;1208;gb37d1f1062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 name="Google Shape;1209;gb37d1f1062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g1394d66d1a7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 name="Google Shape;1226;g1394d66d1a7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1394d66d1a7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1394d66d1a7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3" name="Shape 1263"/>
        <p:cNvGrpSpPr/>
        <p:nvPr/>
      </p:nvGrpSpPr>
      <p:grpSpPr>
        <a:xfrm>
          <a:off x="0" y="0"/>
          <a:ext cx="0" cy="0"/>
          <a:chOff x="0" y="0"/>
          <a:chExt cx="0" cy="0"/>
        </a:xfrm>
      </p:grpSpPr>
      <p:sp>
        <p:nvSpPr>
          <p:cNvPr id="1264" name="Google Shape;1264;g1394d66d1a7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 name="Google Shape;1265;g1394d66d1a7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 name="Shape 1362"/>
        <p:cNvGrpSpPr/>
        <p:nvPr/>
      </p:nvGrpSpPr>
      <p:grpSpPr>
        <a:xfrm>
          <a:off x="0" y="0"/>
          <a:ext cx="0" cy="0"/>
          <a:chOff x="0" y="0"/>
          <a:chExt cx="0" cy="0"/>
        </a:xfrm>
      </p:grpSpPr>
      <p:sp>
        <p:nvSpPr>
          <p:cNvPr id="1363" name="Google Shape;1363;g1394d66d1a7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4" name="Google Shape;1364;g1394d66d1a7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524e77840e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524e77840e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gb37d1f106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 name="Google Shape;1390;gb37d1f106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4" name="Shape 1394"/>
        <p:cNvGrpSpPr/>
        <p:nvPr/>
      </p:nvGrpSpPr>
      <p:grpSpPr>
        <a:xfrm>
          <a:off x="0" y="0"/>
          <a:ext cx="0" cy="0"/>
          <a:chOff x="0" y="0"/>
          <a:chExt cx="0" cy="0"/>
        </a:xfrm>
      </p:grpSpPr>
      <p:sp>
        <p:nvSpPr>
          <p:cNvPr id="1395" name="Google Shape;1395;gb37d1f1062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b37d1f1062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7" name="Shape 1407"/>
        <p:cNvGrpSpPr/>
        <p:nvPr/>
      </p:nvGrpSpPr>
      <p:grpSpPr>
        <a:xfrm>
          <a:off x="0" y="0"/>
          <a:ext cx="0" cy="0"/>
          <a:chOff x="0" y="0"/>
          <a:chExt cx="0" cy="0"/>
        </a:xfrm>
      </p:grpSpPr>
      <p:sp>
        <p:nvSpPr>
          <p:cNvPr id="1408" name="Google Shape;1408;g1394d66d1a7_0_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9" name="Google Shape;1409;g1394d66d1a7_0_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 name="Shape 1432"/>
        <p:cNvGrpSpPr/>
        <p:nvPr/>
      </p:nvGrpSpPr>
      <p:grpSpPr>
        <a:xfrm>
          <a:off x="0" y="0"/>
          <a:ext cx="0" cy="0"/>
          <a:chOff x="0" y="0"/>
          <a:chExt cx="0" cy="0"/>
        </a:xfrm>
      </p:grpSpPr>
      <p:sp>
        <p:nvSpPr>
          <p:cNvPr id="1433" name="Google Shape;1433;g1394d66d1a7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4" name="Google Shape;1434;g1394d66d1a7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1394d66d1a7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1394d66d1a7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1" name="Shape 1471"/>
        <p:cNvGrpSpPr/>
        <p:nvPr/>
      </p:nvGrpSpPr>
      <p:grpSpPr>
        <a:xfrm>
          <a:off x="0" y="0"/>
          <a:ext cx="0" cy="0"/>
          <a:chOff x="0" y="0"/>
          <a:chExt cx="0" cy="0"/>
        </a:xfrm>
      </p:grpSpPr>
      <p:sp>
        <p:nvSpPr>
          <p:cNvPr id="1472" name="Google Shape;1472;gb37d1f1062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3" name="Google Shape;1473;gb37d1f1062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 name="Shape 1477"/>
        <p:cNvGrpSpPr/>
        <p:nvPr/>
      </p:nvGrpSpPr>
      <p:grpSpPr>
        <a:xfrm>
          <a:off x="0" y="0"/>
          <a:ext cx="0" cy="0"/>
          <a:chOff x="0" y="0"/>
          <a:chExt cx="0" cy="0"/>
        </a:xfrm>
      </p:grpSpPr>
      <p:sp>
        <p:nvSpPr>
          <p:cNvPr id="1478" name="Google Shape;1478;gb37d1f1062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9" name="Google Shape;1479;gb37d1f1062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 name="Shape 1485"/>
        <p:cNvGrpSpPr/>
        <p:nvPr/>
      </p:nvGrpSpPr>
      <p:grpSpPr>
        <a:xfrm>
          <a:off x="0" y="0"/>
          <a:ext cx="0" cy="0"/>
          <a:chOff x="0" y="0"/>
          <a:chExt cx="0" cy="0"/>
        </a:xfrm>
      </p:grpSpPr>
      <p:sp>
        <p:nvSpPr>
          <p:cNvPr id="1486" name="Google Shape;1486;gb37d1f1062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7" name="Google Shape;1487;gb37d1f1062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5" name="Shape 1535"/>
        <p:cNvGrpSpPr/>
        <p:nvPr/>
      </p:nvGrpSpPr>
      <p:grpSpPr>
        <a:xfrm>
          <a:off x="0" y="0"/>
          <a:ext cx="0" cy="0"/>
          <a:chOff x="0" y="0"/>
          <a:chExt cx="0" cy="0"/>
        </a:xfrm>
      </p:grpSpPr>
      <p:sp>
        <p:nvSpPr>
          <p:cNvPr id="1536" name="Google Shape;1536;g1394d66d1a7_0_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7" name="Google Shape;1537;g1394d66d1a7_0_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aae02f7bc6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0" name="Google Shape;1580;gaae02f7bc6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524e77840e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524e77840e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4" name="Shape 1584"/>
        <p:cNvGrpSpPr/>
        <p:nvPr/>
      </p:nvGrpSpPr>
      <p:grpSpPr>
        <a:xfrm>
          <a:off x="0" y="0"/>
          <a:ext cx="0" cy="0"/>
          <a:chOff x="0" y="0"/>
          <a:chExt cx="0" cy="0"/>
        </a:xfrm>
      </p:grpSpPr>
      <p:sp>
        <p:nvSpPr>
          <p:cNvPr id="1585" name="Google Shape;1585;g1394d66d1a7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6" name="Google Shape;1586;g1394d66d1a7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3" name="Shape 1593"/>
        <p:cNvGrpSpPr/>
        <p:nvPr/>
      </p:nvGrpSpPr>
      <p:grpSpPr>
        <a:xfrm>
          <a:off x="0" y="0"/>
          <a:ext cx="0" cy="0"/>
          <a:chOff x="0" y="0"/>
          <a:chExt cx="0" cy="0"/>
        </a:xfrm>
      </p:grpSpPr>
      <p:sp>
        <p:nvSpPr>
          <p:cNvPr id="1594" name="Google Shape;1594;g1534c337b14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5" name="Google Shape;1595;g1534c337b14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6" name="Shape 1606"/>
        <p:cNvGrpSpPr/>
        <p:nvPr/>
      </p:nvGrpSpPr>
      <p:grpSpPr>
        <a:xfrm>
          <a:off x="0" y="0"/>
          <a:ext cx="0" cy="0"/>
          <a:chOff x="0" y="0"/>
          <a:chExt cx="0" cy="0"/>
        </a:xfrm>
      </p:grpSpPr>
      <p:sp>
        <p:nvSpPr>
          <p:cNvPr id="1607" name="Google Shape;1607;gb37d1f1062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8" name="Google Shape;1608;gb37d1f1062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4" name="Shape 1624"/>
        <p:cNvGrpSpPr/>
        <p:nvPr/>
      </p:nvGrpSpPr>
      <p:grpSpPr>
        <a:xfrm>
          <a:off x="0" y="0"/>
          <a:ext cx="0" cy="0"/>
          <a:chOff x="0" y="0"/>
          <a:chExt cx="0" cy="0"/>
        </a:xfrm>
      </p:grpSpPr>
      <p:sp>
        <p:nvSpPr>
          <p:cNvPr id="1625" name="Google Shape;1625;gb37d1f1062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6" name="Google Shape;1626;gb37d1f1062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6" name="Shape 1636"/>
        <p:cNvGrpSpPr/>
        <p:nvPr/>
      </p:nvGrpSpPr>
      <p:grpSpPr>
        <a:xfrm>
          <a:off x="0" y="0"/>
          <a:ext cx="0" cy="0"/>
          <a:chOff x="0" y="0"/>
          <a:chExt cx="0" cy="0"/>
        </a:xfrm>
      </p:grpSpPr>
      <p:sp>
        <p:nvSpPr>
          <p:cNvPr id="1637" name="Google Shape;1637;g1394dc19c70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8" name="Google Shape;1638;g1394dc19c70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3" name="Shape 1653"/>
        <p:cNvGrpSpPr/>
        <p:nvPr/>
      </p:nvGrpSpPr>
      <p:grpSpPr>
        <a:xfrm>
          <a:off x="0" y="0"/>
          <a:ext cx="0" cy="0"/>
          <a:chOff x="0" y="0"/>
          <a:chExt cx="0" cy="0"/>
        </a:xfrm>
      </p:grpSpPr>
      <p:sp>
        <p:nvSpPr>
          <p:cNvPr id="1654" name="Google Shape;1654;g1394d66d1a7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5" name="Google Shape;1655;g1394d66d1a7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 name="Shape 1716"/>
        <p:cNvGrpSpPr/>
        <p:nvPr/>
      </p:nvGrpSpPr>
      <p:grpSpPr>
        <a:xfrm>
          <a:off x="0" y="0"/>
          <a:ext cx="0" cy="0"/>
          <a:chOff x="0" y="0"/>
          <a:chExt cx="0" cy="0"/>
        </a:xfrm>
      </p:grpSpPr>
      <p:sp>
        <p:nvSpPr>
          <p:cNvPr id="1717" name="Google Shape;1717;g1394d66d1a7_0_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8" name="Google Shape;1718;g1394d66d1a7_0_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2" name="Shape 1752"/>
        <p:cNvGrpSpPr/>
        <p:nvPr/>
      </p:nvGrpSpPr>
      <p:grpSpPr>
        <a:xfrm>
          <a:off x="0" y="0"/>
          <a:ext cx="0" cy="0"/>
          <a:chOff x="0" y="0"/>
          <a:chExt cx="0" cy="0"/>
        </a:xfrm>
      </p:grpSpPr>
      <p:sp>
        <p:nvSpPr>
          <p:cNvPr id="1753" name="Google Shape;1753;g1394d66d1a7_0_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 name="Google Shape;1754;g1394d66d1a7_0_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b37d1f1062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b37d1f1062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4" name="Shape 1774"/>
        <p:cNvGrpSpPr/>
        <p:nvPr/>
      </p:nvGrpSpPr>
      <p:grpSpPr>
        <a:xfrm>
          <a:off x="0" y="0"/>
          <a:ext cx="0" cy="0"/>
          <a:chOff x="0" y="0"/>
          <a:chExt cx="0" cy="0"/>
        </a:xfrm>
      </p:grpSpPr>
      <p:sp>
        <p:nvSpPr>
          <p:cNvPr id="1775" name="Google Shape;1775;g1394dc19c70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6" name="Google Shape;1776;g1394dc19c70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b37d1f106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b37d1f106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1" name="Shape 1781"/>
        <p:cNvGrpSpPr/>
        <p:nvPr/>
      </p:nvGrpSpPr>
      <p:grpSpPr>
        <a:xfrm>
          <a:off x="0" y="0"/>
          <a:ext cx="0" cy="0"/>
          <a:chOff x="0" y="0"/>
          <a:chExt cx="0" cy="0"/>
        </a:xfrm>
      </p:grpSpPr>
      <p:sp>
        <p:nvSpPr>
          <p:cNvPr id="1782" name="Google Shape;1782;SLIDES_API140294122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3" name="Google Shape;1783;SLIDES_API140294122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8" name="Shape 1788"/>
        <p:cNvGrpSpPr/>
        <p:nvPr/>
      </p:nvGrpSpPr>
      <p:grpSpPr>
        <a:xfrm>
          <a:off x="0" y="0"/>
          <a:ext cx="0" cy="0"/>
          <a:chOff x="0" y="0"/>
          <a:chExt cx="0" cy="0"/>
        </a:xfrm>
      </p:grpSpPr>
      <p:sp>
        <p:nvSpPr>
          <p:cNvPr id="1789" name="Google Shape;1789;g1520f8ff4ec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0" name="Google Shape;1790;g1520f8ff4ec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gb37d1f1062_0_12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 name="Google Shape;1796;gb37d1f1062_0_12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3" name="Shape 1813"/>
        <p:cNvGrpSpPr/>
        <p:nvPr/>
      </p:nvGrpSpPr>
      <p:grpSpPr>
        <a:xfrm>
          <a:off x="0" y="0"/>
          <a:ext cx="0" cy="0"/>
          <a:chOff x="0" y="0"/>
          <a:chExt cx="0" cy="0"/>
        </a:xfrm>
      </p:grpSpPr>
      <p:sp>
        <p:nvSpPr>
          <p:cNvPr id="1814" name="Google Shape;1814;g1520f8ff4ec_0_13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5" name="Google Shape;1815;g1520f8ff4ec_0_13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9" name="Shape 1829"/>
        <p:cNvGrpSpPr/>
        <p:nvPr/>
      </p:nvGrpSpPr>
      <p:grpSpPr>
        <a:xfrm>
          <a:off x="0" y="0"/>
          <a:ext cx="0" cy="0"/>
          <a:chOff x="0" y="0"/>
          <a:chExt cx="0" cy="0"/>
        </a:xfrm>
      </p:grpSpPr>
      <p:sp>
        <p:nvSpPr>
          <p:cNvPr id="1830" name="Google Shape;1830;g1520f8ff4ec_0_13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1" name="Google Shape;1831;g1520f8ff4ec_0_13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6" name="Shape 2166"/>
        <p:cNvGrpSpPr/>
        <p:nvPr/>
      </p:nvGrpSpPr>
      <p:grpSpPr>
        <a:xfrm>
          <a:off x="0" y="0"/>
          <a:ext cx="0" cy="0"/>
          <a:chOff x="0" y="0"/>
          <a:chExt cx="0" cy="0"/>
        </a:xfrm>
      </p:grpSpPr>
      <p:sp>
        <p:nvSpPr>
          <p:cNvPr id="2167" name="Google Shape;2167;g1520f8ff4ec_0_14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8" name="Google Shape;2168;g1520f8ff4ec_0_14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0" name="Shape 8080"/>
        <p:cNvGrpSpPr/>
        <p:nvPr/>
      </p:nvGrpSpPr>
      <p:grpSpPr>
        <a:xfrm>
          <a:off x="0" y="0"/>
          <a:ext cx="0" cy="0"/>
          <a:chOff x="0" y="0"/>
          <a:chExt cx="0" cy="0"/>
        </a:xfrm>
      </p:grpSpPr>
      <p:sp>
        <p:nvSpPr>
          <p:cNvPr id="8081" name="Google Shape;8081;g1520f8ff4ec_0_19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2" name="Google Shape;8082;g1520f8ff4ec_0_19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7" name="Shape 8507"/>
        <p:cNvGrpSpPr/>
        <p:nvPr/>
      </p:nvGrpSpPr>
      <p:grpSpPr>
        <a:xfrm>
          <a:off x="0" y="0"/>
          <a:ext cx="0" cy="0"/>
          <a:chOff x="0" y="0"/>
          <a:chExt cx="0" cy="0"/>
        </a:xfrm>
      </p:grpSpPr>
      <p:sp>
        <p:nvSpPr>
          <p:cNvPr id="8508" name="Google Shape;8508;g1520f8ff4ec_0_20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9" name="Google Shape;8509;g1520f8ff4ec_0_20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0" name="Shape 8670"/>
        <p:cNvGrpSpPr/>
        <p:nvPr/>
      </p:nvGrpSpPr>
      <p:grpSpPr>
        <a:xfrm>
          <a:off x="0" y="0"/>
          <a:ext cx="0" cy="0"/>
          <a:chOff x="0" y="0"/>
          <a:chExt cx="0" cy="0"/>
        </a:xfrm>
      </p:grpSpPr>
      <p:sp>
        <p:nvSpPr>
          <p:cNvPr id="8671" name="Google Shape;8671;g1520f8ff4ec_0_20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2" name="Google Shape;8672;g1520f8ff4ec_0_20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2" name="Shape 9072"/>
        <p:cNvGrpSpPr/>
        <p:nvPr/>
      </p:nvGrpSpPr>
      <p:grpSpPr>
        <a:xfrm>
          <a:off x="0" y="0"/>
          <a:ext cx="0" cy="0"/>
          <a:chOff x="0" y="0"/>
          <a:chExt cx="0" cy="0"/>
        </a:xfrm>
      </p:grpSpPr>
      <p:sp>
        <p:nvSpPr>
          <p:cNvPr id="9073" name="Google Shape;9073;g1520f8ff4ec_0_20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4" name="Google Shape;9074;g1520f8ff4ec_0_20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b37d1f1062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b37d1f1062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3" name="Shape 9443"/>
        <p:cNvGrpSpPr/>
        <p:nvPr/>
      </p:nvGrpSpPr>
      <p:grpSpPr>
        <a:xfrm>
          <a:off x="0" y="0"/>
          <a:ext cx="0" cy="0"/>
          <a:chOff x="0" y="0"/>
          <a:chExt cx="0" cy="0"/>
        </a:xfrm>
      </p:grpSpPr>
      <p:sp>
        <p:nvSpPr>
          <p:cNvPr id="9444" name="Google Shape;9444;g1520f8ff4ec_0_21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5" name="Google Shape;9445;g1520f8ff4ec_0_21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5" name="Shape 9825"/>
        <p:cNvGrpSpPr/>
        <p:nvPr/>
      </p:nvGrpSpPr>
      <p:grpSpPr>
        <a:xfrm>
          <a:off x="0" y="0"/>
          <a:ext cx="0" cy="0"/>
          <a:chOff x="0" y="0"/>
          <a:chExt cx="0" cy="0"/>
        </a:xfrm>
      </p:grpSpPr>
      <p:sp>
        <p:nvSpPr>
          <p:cNvPr id="9826" name="Google Shape;9826;g1520f8ff4ec_0_21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7" name="Google Shape;9827;g1520f8ff4ec_0_21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6" name="Shape 10256"/>
        <p:cNvGrpSpPr/>
        <p:nvPr/>
      </p:nvGrpSpPr>
      <p:grpSpPr>
        <a:xfrm>
          <a:off x="0" y="0"/>
          <a:ext cx="0" cy="0"/>
          <a:chOff x="0" y="0"/>
          <a:chExt cx="0" cy="0"/>
        </a:xfrm>
      </p:grpSpPr>
      <p:sp>
        <p:nvSpPr>
          <p:cNvPr id="10257" name="Google Shape;10257;g1520f8ff4ec_0_22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8" name="Google Shape;10258;g1520f8ff4ec_0_22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9" name="Shape 11049"/>
        <p:cNvGrpSpPr/>
        <p:nvPr/>
      </p:nvGrpSpPr>
      <p:grpSpPr>
        <a:xfrm>
          <a:off x="0" y="0"/>
          <a:ext cx="0" cy="0"/>
          <a:chOff x="0" y="0"/>
          <a:chExt cx="0" cy="0"/>
        </a:xfrm>
      </p:grpSpPr>
      <p:sp>
        <p:nvSpPr>
          <p:cNvPr id="11050" name="Google Shape;11050;g1520f8ff4ec_0_22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1" name="Google Shape;11051;g1520f8ff4ec_0_22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0" name="Shape 11790"/>
        <p:cNvGrpSpPr/>
        <p:nvPr/>
      </p:nvGrpSpPr>
      <p:grpSpPr>
        <a:xfrm>
          <a:off x="0" y="0"/>
          <a:ext cx="0" cy="0"/>
          <a:chOff x="0" y="0"/>
          <a:chExt cx="0" cy="0"/>
        </a:xfrm>
      </p:grpSpPr>
      <p:sp>
        <p:nvSpPr>
          <p:cNvPr id="11791" name="Google Shape;11791;g1520f8ff4ec_0_23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2" name="Google Shape;11792;g1520f8ff4ec_0_23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3" name="Shape 12483"/>
        <p:cNvGrpSpPr/>
        <p:nvPr/>
      </p:nvGrpSpPr>
      <p:grpSpPr>
        <a:xfrm>
          <a:off x="0" y="0"/>
          <a:ext cx="0" cy="0"/>
          <a:chOff x="0" y="0"/>
          <a:chExt cx="0" cy="0"/>
        </a:xfrm>
      </p:grpSpPr>
      <p:sp>
        <p:nvSpPr>
          <p:cNvPr id="12484" name="Google Shape;12484;g1520f8ff4ec_0_24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85" name="Google Shape;12485;g1520f8ff4ec_0_24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5" name="Shape 12785"/>
        <p:cNvGrpSpPr/>
        <p:nvPr/>
      </p:nvGrpSpPr>
      <p:grpSpPr>
        <a:xfrm>
          <a:off x="0" y="0"/>
          <a:ext cx="0" cy="0"/>
          <a:chOff x="0" y="0"/>
          <a:chExt cx="0" cy="0"/>
        </a:xfrm>
      </p:grpSpPr>
      <p:sp>
        <p:nvSpPr>
          <p:cNvPr id="12786" name="Google Shape;12786;g1520f8ff4ec_0_24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7" name="Google Shape;12787;g1520f8ff4ec_0_24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5" name="Shape 13425"/>
        <p:cNvGrpSpPr/>
        <p:nvPr/>
      </p:nvGrpSpPr>
      <p:grpSpPr>
        <a:xfrm>
          <a:off x="0" y="0"/>
          <a:ext cx="0" cy="0"/>
          <a:chOff x="0" y="0"/>
          <a:chExt cx="0" cy="0"/>
        </a:xfrm>
      </p:grpSpPr>
      <p:sp>
        <p:nvSpPr>
          <p:cNvPr id="13426" name="Google Shape;13426;g1520f8ff4ec_0_27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7" name="Google Shape;13427;g1520f8ff4ec_0_27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b3f2ae4c50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b3f2ae4c50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b37d1f1062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b37d1f1062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2.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0" l="0" r="62189" t="3688"/>
          <a:stretch/>
        </p:blipFill>
        <p:spPr>
          <a:xfrm>
            <a:off x="7764750" y="1521950"/>
            <a:ext cx="1379249" cy="2533200"/>
          </a:xfrm>
          <a:prstGeom prst="rect">
            <a:avLst/>
          </a:prstGeom>
          <a:noFill/>
          <a:ln>
            <a:noFill/>
          </a:ln>
        </p:spPr>
      </p:pic>
      <p:sp>
        <p:nvSpPr>
          <p:cNvPr id="10" name="Google Shape;10;p2"/>
          <p:cNvSpPr txBox="1"/>
          <p:nvPr>
            <p:ph type="ctrTitle"/>
          </p:nvPr>
        </p:nvSpPr>
        <p:spPr>
          <a:xfrm>
            <a:off x="720000" y="955075"/>
            <a:ext cx="5294700" cy="17034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720000" y="2902750"/>
            <a:ext cx="37350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2"/>
          <p:cNvSpPr/>
          <p:nvPr/>
        </p:nvSpPr>
        <p:spPr>
          <a:xfrm>
            <a:off x="6346300" y="759479"/>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pic>
        <p:nvPicPr>
          <p:cNvPr id="61" name="Google Shape;61;p11"/>
          <p:cNvPicPr preferRelativeResize="0"/>
          <p:nvPr/>
        </p:nvPicPr>
        <p:blipFill rotWithShape="1">
          <a:blip r:embed="rId2">
            <a:alphaModFix/>
          </a:blip>
          <a:srcRect b="0" l="0" r="4933" t="0"/>
          <a:stretch/>
        </p:blipFill>
        <p:spPr>
          <a:xfrm>
            <a:off x="2423813" y="942650"/>
            <a:ext cx="4296376" cy="3258350"/>
          </a:xfrm>
          <a:prstGeom prst="rect">
            <a:avLst/>
          </a:prstGeom>
          <a:noFill/>
          <a:ln>
            <a:noFill/>
          </a:ln>
        </p:spPr>
      </p:pic>
      <p:sp>
        <p:nvSpPr>
          <p:cNvPr id="62" name="Google Shape;62;p11"/>
          <p:cNvSpPr/>
          <p:nvPr/>
        </p:nvSpPr>
        <p:spPr>
          <a:xfrm flipH="1">
            <a:off x="3995850" y="540000"/>
            <a:ext cx="1152300" cy="11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txBox="1"/>
          <p:nvPr>
            <p:ph hasCustomPrompt="1" type="title"/>
          </p:nvPr>
        </p:nvSpPr>
        <p:spPr>
          <a:xfrm>
            <a:off x="941550" y="1692300"/>
            <a:ext cx="72609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4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4" name="Google Shape;64;p11"/>
          <p:cNvSpPr txBox="1"/>
          <p:nvPr>
            <p:ph idx="1" type="subTitle"/>
          </p:nvPr>
        </p:nvSpPr>
        <p:spPr>
          <a:xfrm>
            <a:off x="1284000" y="326707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5" name="Google Shape;65;p11"/>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6" name="Shape 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7" name="Shape 67"/>
        <p:cNvGrpSpPr/>
        <p:nvPr/>
      </p:nvGrpSpPr>
      <p:grpSpPr>
        <a:xfrm>
          <a:off x="0" y="0"/>
          <a:ext cx="0" cy="0"/>
          <a:chOff x="0" y="0"/>
          <a:chExt cx="0" cy="0"/>
        </a:xfrm>
      </p:grpSpPr>
      <p:pic>
        <p:nvPicPr>
          <p:cNvPr id="68" name="Google Shape;68;p13"/>
          <p:cNvPicPr preferRelativeResize="0"/>
          <p:nvPr/>
        </p:nvPicPr>
        <p:blipFill rotWithShape="1">
          <a:blip r:embed="rId2">
            <a:alphaModFix/>
          </a:blip>
          <a:srcRect b="0" l="0" r="25317" t="0"/>
          <a:stretch/>
        </p:blipFill>
        <p:spPr>
          <a:xfrm rot="5400000">
            <a:off x="174625" y="2495374"/>
            <a:ext cx="2726400" cy="2632201"/>
          </a:xfrm>
          <a:prstGeom prst="rect">
            <a:avLst/>
          </a:prstGeom>
          <a:noFill/>
          <a:ln>
            <a:noFill/>
          </a:ln>
        </p:spPr>
      </p:pic>
      <p:sp>
        <p:nvSpPr>
          <p:cNvPr id="69" name="Google Shape;69;p13"/>
          <p:cNvSpPr txBox="1"/>
          <p:nvPr>
            <p:ph type="title"/>
          </p:nvPr>
        </p:nvSpPr>
        <p:spPr>
          <a:xfrm>
            <a:off x="3070500" y="1219313"/>
            <a:ext cx="2669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0" name="Google Shape;70;p13"/>
          <p:cNvSpPr txBox="1"/>
          <p:nvPr>
            <p:ph hasCustomPrompt="1" idx="2" type="title"/>
          </p:nvPr>
        </p:nvSpPr>
        <p:spPr>
          <a:xfrm>
            <a:off x="3070500" y="626138"/>
            <a:ext cx="1275300" cy="59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p:nvPr>
            <p:ph idx="1" type="subTitle"/>
          </p:nvPr>
        </p:nvSpPr>
        <p:spPr>
          <a:xfrm>
            <a:off x="3070500" y="1805838"/>
            <a:ext cx="26697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 name="Google Shape;72;p13"/>
          <p:cNvSpPr txBox="1"/>
          <p:nvPr>
            <p:ph idx="3" type="title"/>
          </p:nvPr>
        </p:nvSpPr>
        <p:spPr>
          <a:xfrm>
            <a:off x="5754300" y="1219313"/>
            <a:ext cx="2669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3" name="Google Shape;73;p13"/>
          <p:cNvSpPr txBox="1"/>
          <p:nvPr>
            <p:ph hasCustomPrompt="1" idx="4" type="title"/>
          </p:nvPr>
        </p:nvSpPr>
        <p:spPr>
          <a:xfrm>
            <a:off x="5754300" y="626138"/>
            <a:ext cx="1275300" cy="59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p:nvPr>
            <p:ph idx="5" type="subTitle"/>
          </p:nvPr>
        </p:nvSpPr>
        <p:spPr>
          <a:xfrm>
            <a:off x="5754300" y="1805838"/>
            <a:ext cx="26697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5" name="Google Shape;75;p13"/>
          <p:cNvSpPr txBox="1"/>
          <p:nvPr>
            <p:ph idx="6" type="title"/>
          </p:nvPr>
        </p:nvSpPr>
        <p:spPr>
          <a:xfrm>
            <a:off x="3070500" y="3130788"/>
            <a:ext cx="2669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6" name="Google Shape;76;p13"/>
          <p:cNvSpPr txBox="1"/>
          <p:nvPr>
            <p:ph hasCustomPrompt="1" idx="7" type="title"/>
          </p:nvPr>
        </p:nvSpPr>
        <p:spPr>
          <a:xfrm>
            <a:off x="3070500" y="2537613"/>
            <a:ext cx="1275300" cy="59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p:nvPr>
            <p:ph idx="8" type="subTitle"/>
          </p:nvPr>
        </p:nvSpPr>
        <p:spPr>
          <a:xfrm>
            <a:off x="3070500" y="3717313"/>
            <a:ext cx="26697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8" name="Google Shape;78;p13"/>
          <p:cNvSpPr txBox="1"/>
          <p:nvPr>
            <p:ph idx="9" type="title"/>
          </p:nvPr>
        </p:nvSpPr>
        <p:spPr>
          <a:xfrm>
            <a:off x="5754300" y="3130788"/>
            <a:ext cx="2669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9" name="Google Shape;79;p13"/>
          <p:cNvSpPr txBox="1"/>
          <p:nvPr>
            <p:ph hasCustomPrompt="1" idx="13" type="title"/>
          </p:nvPr>
        </p:nvSpPr>
        <p:spPr>
          <a:xfrm>
            <a:off x="5754300" y="2537613"/>
            <a:ext cx="1275300" cy="59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idx="14" type="subTitle"/>
          </p:nvPr>
        </p:nvSpPr>
        <p:spPr>
          <a:xfrm>
            <a:off x="5754300" y="3717313"/>
            <a:ext cx="26697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1" name="Google Shape;81;p13"/>
          <p:cNvSpPr/>
          <p:nvPr/>
        </p:nvSpPr>
        <p:spPr>
          <a:xfrm>
            <a:off x="738800" y="2805475"/>
            <a:ext cx="1484400" cy="1484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8065250" y="-3038796"/>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BLANK_1_2">
    <p:spTree>
      <p:nvGrpSpPr>
        <p:cNvPr id="83" name="Shape 83"/>
        <p:cNvGrpSpPr/>
        <p:nvPr/>
      </p:nvGrpSpPr>
      <p:grpSpPr>
        <a:xfrm>
          <a:off x="0" y="0"/>
          <a:ext cx="0" cy="0"/>
          <a:chOff x="0" y="0"/>
          <a:chExt cx="0" cy="0"/>
        </a:xfrm>
      </p:grpSpPr>
      <p:sp>
        <p:nvSpPr>
          <p:cNvPr id="84" name="Google Shape;84;p14"/>
          <p:cNvSpPr txBox="1"/>
          <p:nvPr>
            <p:ph type="title"/>
          </p:nvPr>
        </p:nvSpPr>
        <p:spPr>
          <a:xfrm>
            <a:off x="794775" y="1219325"/>
            <a:ext cx="2468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5" name="Google Shape;85;p14"/>
          <p:cNvSpPr txBox="1"/>
          <p:nvPr>
            <p:ph hasCustomPrompt="1" idx="2" type="title"/>
          </p:nvPr>
        </p:nvSpPr>
        <p:spPr>
          <a:xfrm>
            <a:off x="794775" y="626150"/>
            <a:ext cx="2468100" cy="59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4"/>
          <p:cNvSpPr txBox="1"/>
          <p:nvPr>
            <p:ph idx="1" type="subTitle"/>
          </p:nvPr>
        </p:nvSpPr>
        <p:spPr>
          <a:xfrm>
            <a:off x="794775" y="1805850"/>
            <a:ext cx="2468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7" name="Google Shape;87;p14"/>
          <p:cNvSpPr txBox="1"/>
          <p:nvPr>
            <p:ph idx="3" type="title"/>
          </p:nvPr>
        </p:nvSpPr>
        <p:spPr>
          <a:xfrm>
            <a:off x="794775" y="3130800"/>
            <a:ext cx="2468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8" name="Google Shape;88;p14"/>
          <p:cNvSpPr txBox="1"/>
          <p:nvPr>
            <p:ph hasCustomPrompt="1" idx="4" type="title"/>
          </p:nvPr>
        </p:nvSpPr>
        <p:spPr>
          <a:xfrm>
            <a:off x="794775" y="2537625"/>
            <a:ext cx="2468100" cy="59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4"/>
          <p:cNvSpPr txBox="1"/>
          <p:nvPr>
            <p:ph idx="5" type="subTitle"/>
          </p:nvPr>
        </p:nvSpPr>
        <p:spPr>
          <a:xfrm>
            <a:off x="794775" y="3717325"/>
            <a:ext cx="2468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0" name="Google Shape;90;p14"/>
          <p:cNvSpPr txBox="1"/>
          <p:nvPr>
            <p:ph idx="6" type="title"/>
          </p:nvPr>
        </p:nvSpPr>
        <p:spPr>
          <a:xfrm>
            <a:off x="3337950" y="1219325"/>
            <a:ext cx="2468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 name="Google Shape;91;p14"/>
          <p:cNvSpPr txBox="1"/>
          <p:nvPr>
            <p:ph hasCustomPrompt="1" idx="7" type="title"/>
          </p:nvPr>
        </p:nvSpPr>
        <p:spPr>
          <a:xfrm>
            <a:off x="3337950" y="626150"/>
            <a:ext cx="2468100" cy="59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4"/>
          <p:cNvSpPr txBox="1"/>
          <p:nvPr>
            <p:ph idx="8" type="subTitle"/>
          </p:nvPr>
        </p:nvSpPr>
        <p:spPr>
          <a:xfrm>
            <a:off x="3337950" y="1805850"/>
            <a:ext cx="2468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3" name="Google Shape;93;p14"/>
          <p:cNvSpPr txBox="1"/>
          <p:nvPr>
            <p:ph idx="9" type="title"/>
          </p:nvPr>
        </p:nvSpPr>
        <p:spPr>
          <a:xfrm>
            <a:off x="3337950" y="3130800"/>
            <a:ext cx="2468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 name="Google Shape;94;p14"/>
          <p:cNvSpPr txBox="1"/>
          <p:nvPr>
            <p:ph hasCustomPrompt="1" idx="13" type="title"/>
          </p:nvPr>
        </p:nvSpPr>
        <p:spPr>
          <a:xfrm>
            <a:off x="3337950" y="2537625"/>
            <a:ext cx="2468100" cy="59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4"/>
          <p:cNvSpPr txBox="1"/>
          <p:nvPr>
            <p:ph idx="14" type="subTitle"/>
          </p:nvPr>
        </p:nvSpPr>
        <p:spPr>
          <a:xfrm>
            <a:off x="3337950" y="3717325"/>
            <a:ext cx="2468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 name="Google Shape;96;p14"/>
          <p:cNvSpPr txBox="1"/>
          <p:nvPr>
            <p:ph idx="15" type="title"/>
          </p:nvPr>
        </p:nvSpPr>
        <p:spPr>
          <a:xfrm>
            <a:off x="5881125" y="1219325"/>
            <a:ext cx="2468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 name="Google Shape;97;p14"/>
          <p:cNvSpPr txBox="1"/>
          <p:nvPr>
            <p:ph hasCustomPrompt="1" idx="16" type="title"/>
          </p:nvPr>
        </p:nvSpPr>
        <p:spPr>
          <a:xfrm>
            <a:off x="5881125" y="626150"/>
            <a:ext cx="2468100" cy="59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4"/>
          <p:cNvSpPr txBox="1"/>
          <p:nvPr>
            <p:ph idx="17" type="subTitle"/>
          </p:nvPr>
        </p:nvSpPr>
        <p:spPr>
          <a:xfrm>
            <a:off x="5881125" y="1805850"/>
            <a:ext cx="2468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9" name="Shape 99"/>
        <p:cNvGrpSpPr/>
        <p:nvPr/>
      </p:nvGrpSpPr>
      <p:grpSpPr>
        <a:xfrm>
          <a:off x="0" y="0"/>
          <a:ext cx="0" cy="0"/>
          <a:chOff x="0" y="0"/>
          <a:chExt cx="0" cy="0"/>
        </a:xfrm>
      </p:grpSpPr>
      <p:pic>
        <p:nvPicPr>
          <p:cNvPr id="100" name="Google Shape;100;p15"/>
          <p:cNvPicPr preferRelativeResize="0"/>
          <p:nvPr/>
        </p:nvPicPr>
        <p:blipFill rotWithShape="1">
          <a:blip r:embed="rId2">
            <a:alphaModFix/>
          </a:blip>
          <a:srcRect b="0" l="0" r="46486" t="37729"/>
          <a:stretch/>
        </p:blipFill>
        <p:spPr>
          <a:xfrm flipH="1">
            <a:off x="0" y="0"/>
            <a:ext cx="2190675" cy="1837976"/>
          </a:xfrm>
          <a:prstGeom prst="rect">
            <a:avLst/>
          </a:prstGeom>
          <a:noFill/>
          <a:ln>
            <a:noFill/>
          </a:ln>
        </p:spPr>
      </p:pic>
      <p:sp>
        <p:nvSpPr>
          <p:cNvPr id="101" name="Google Shape;101;p15"/>
          <p:cNvSpPr txBox="1"/>
          <p:nvPr>
            <p:ph type="title"/>
          </p:nvPr>
        </p:nvSpPr>
        <p:spPr>
          <a:xfrm>
            <a:off x="2290025" y="2952900"/>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2" name="Google Shape;102;p15"/>
          <p:cNvSpPr txBox="1"/>
          <p:nvPr>
            <p:ph idx="1" type="subTitle"/>
          </p:nvPr>
        </p:nvSpPr>
        <p:spPr>
          <a:xfrm>
            <a:off x="2290025" y="1837975"/>
            <a:ext cx="4563900" cy="129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5"/>
          <p:cNvSpPr/>
          <p:nvPr/>
        </p:nvSpPr>
        <p:spPr>
          <a:xfrm flipH="1">
            <a:off x="7313424" y="2571750"/>
            <a:ext cx="1484400" cy="1484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flipH="1">
            <a:off x="1000149" y="675438"/>
            <a:ext cx="7143750" cy="3792625"/>
          </a:xfrm>
          <a:custGeom>
            <a:rect b="b" l="l" r="r" t="t"/>
            <a:pathLst>
              <a:path extrusionOk="0" h="151705" w="285750">
                <a:moveTo>
                  <a:pt x="276261" y="9295"/>
                </a:moveTo>
                <a:lnTo>
                  <a:pt x="276261" y="142410"/>
                </a:lnTo>
                <a:lnTo>
                  <a:pt x="9489" y="142410"/>
                </a:lnTo>
                <a:lnTo>
                  <a:pt x="9489" y="9295"/>
                </a:lnTo>
                <a:close/>
                <a:moveTo>
                  <a:pt x="0" y="0"/>
                </a:moveTo>
                <a:lnTo>
                  <a:pt x="0" y="151705"/>
                </a:lnTo>
                <a:lnTo>
                  <a:pt x="285750" y="151705"/>
                </a:lnTo>
                <a:lnTo>
                  <a:pt x="2857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1_1">
    <p:spTree>
      <p:nvGrpSpPr>
        <p:cNvPr id="105" name="Shape 105"/>
        <p:cNvGrpSpPr/>
        <p:nvPr/>
      </p:nvGrpSpPr>
      <p:grpSpPr>
        <a:xfrm>
          <a:off x="0" y="0"/>
          <a:ext cx="0" cy="0"/>
          <a:chOff x="0" y="0"/>
          <a:chExt cx="0" cy="0"/>
        </a:xfrm>
      </p:grpSpPr>
      <p:sp>
        <p:nvSpPr>
          <p:cNvPr id="106" name="Google Shape;106;p16"/>
          <p:cNvSpPr txBox="1"/>
          <p:nvPr>
            <p:ph type="title"/>
          </p:nvPr>
        </p:nvSpPr>
        <p:spPr>
          <a:xfrm>
            <a:off x="720000" y="680250"/>
            <a:ext cx="4655700" cy="1757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7" name="Google Shape;107;p16"/>
          <p:cNvSpPr txBox="1"/>
          <p:nvPr>
            <p:ph idx="1" type="subTitle"/>
          </p:nvPr>
        </p:nvSpPr>
        <p:spPr>
          <a:xfrm>
            <a:off x="720000" y="2437350"/>
            <a:ext cx="3512400" cy="1110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pic>
        <p:nvPicPr>
          <p:cNvPr id="108" name="Google Shape;108;p16"/>
          <p:cNvPicPr preferRelativeResize="0"/>
          <p:nvPr/>
        </p:nvPicPr>
        <p:blipFill rotWithShape="1">
          <a:blip r:embed="rId2">
            <a:alphaModFix/>
          </a:blip>
          <a:srcRect b="55452" l="0" r="32432" t="0"/>
          <a:stretch/>
        </p:blipFill>
        <p:spPr>
          <a:xfrm flipH="1">
            <a:off x="0" y="3886201"/>
            <a:ext cx="2769425" cy="1316500"/>
          </a:xfrm>
          <a:prstGeom prst="rect">
            <a:avLst/>
          </a:prstGeom>
          <a:noFill/>
          <a:ln>
            <a:noFill/>
          </a:ln>
        </p:spPr>
      </p:pic>
      <p:sp>
        <p:nvSpPr>
          <p:cNvPr id="109" name="Google Shape;109;p16"/>
          <p:cNvSpPr/>
          <p:nvPr/>
        </p:nvSpPr>
        <p:spPr>
          <a:xfrm flipH="1">
            <a:off x="7798375" y="540000"/>
            <a:ext cx="1152300" cy="11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1_1_1_3">
    <p:spTree>
      <p:nvGrpSpPr>
        <p:cNvPr id="110" name="Shape 110"/>
        <p:cNvGrpSpPr/>
        <p:nvPr/>
      </p:nvGrpSpPr>
      <p:grpSpPr>
        <a:xfrm>
          <a:off x="0" y="0"/>
          <a:ext cx="0" cy="0"/>
          <a:chOff x="0" y="0"/>
          <a:chExt cx="0" cy="0"/>
        </a:xfrm>
      </p:grpSpPr>
      <p:sp>
        <p:nvSpPr>
          <p:cNvPr id="111" name="Google Shape;111;p17"/>
          <p:cNvSpPr txBox="1"/>
          <p:nvPr>
            <p:ph type="title"/>
          </p:nvPr>
        </p:nvSpPr>
        <p:spPr>
          <a:xfrm flipH="1">
            <a:off x="4911600" y="1226900"/>
            <a:ext cx="3512400" cy="1210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2" name="Google Shape;112;p17"/>
          <p:cNvSpPr txBox="1"/>
          <p:nvPr>
            <p:ph idx="1" type="subTitle"/>
          </p:nvPr>
        </p:nvSpPr>
        <p:spPr>
          <a:xfrm flipH="1">
            <a:off x="4911600" y="2437350"/>
            <a:ext cx="3512400" cy="1110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pic>
        <p:nvPicPr>
          <p:cNvPr id="113" name="Google Shape;113;p17"/>
          <p:cNvPicPr preferRelativeResize="0"/>
          <p:nvPr/>
        </p:nvPicPr>
        <p:blipFill rotWithShape="1">
          <a:blip r:embed="rId2">
            <a:alphaModFix/>
          </a:blip>
          <a:srcRect b="55452" l="0" r="32432" t="0"/>
          <a:stretch/>
        </p:blipFill>
        <p:spPr>
          <a:xfrm>
            <a:off x="6374575" y="3886201"/>
            <a:ext cx="2769425" cy="1316500"/>
          </a:xfrm>
          <a:prstGeom prst="rect">
            <a:avLst/>
          </a:prstGeom>
          <a:noFill/>
          <a:ln>
            <a:noFill/>
          </a:ln>
        </p:spPr>
      </p:pic>
      <p:sp>
        <p:nvSpPr>
          <p:cNvPr id="114" name="Google Shape;114;p17"/>
          <p:cNvSpPr/>
          <p:nvPr/>
        </p:nvSpPr>
        <p:spPr>
          <a:xfrm>
            <a:off x="193325" y="540000"/>
            <a:ext cx="1152300" cy="115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_AND_BODY_1">
    <p:spTree>
      <p:nvGrpSpPr>
        <p:cNvPr id="115" name="Shape 115"/>
        <p:cNvGrpSpPr/>
        <p:nvPr/>
      </p:nvGrpSpPr>
      <p:grpSpPr>
        <a:xfrm>
          <a:off x="0" y="0"/>
          <a:ext cx="0" cy="0"/>
          <a:chOff x="0" y="0"/>
          <a:chExt cx="0" cy="0"/>
        </a:xfrm>
      </p:grpSpPr>
      <p:sp>
        <p:nvSpPr>
          <p:cNvPr id="116" name="Google Shape;116;p18"/>
          <p:cNvSpPr/>
          <p:nvPr/>
        </p:nvSpPr>
        <p:spPr>
          <a:xfrm>
            <a:off x="8524950" y="463240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 name="Google Shape;117;p18"/>
          <p:cNvPicPr preferRelativeResize="0"/>
          <p:nvPr/>
        </p:nvPicPr>
        <p:blipFill rotWithShape="1">
          <a:blip r:embed="rId2">
            <a:alphaModFix/>
          </a:blip>
          <a:srcRect b="58329" l="0" r="69490" t="3688"/>
          <a:stretch/>
        </p:blipFill>
        <p:spPr>
          <a:xfrm>
            <a:off x="7895050" y="4022375"/>
            <a:ext cx="1248950" cy="1121124"/>
          </a:xfrm>
          <a:prstGeom prst="rect">
            <a:avLst/>
          </a:prstGeom>
          <a:noFill/>
          <a:ln>
            <a:noFill/>
          </a:ln>
        </p:spPr>
      </p:pic>
      <p:sp>
        <p:nvSpPr>
          <p:cNvPr id="118" name="Google Shape;118;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9" name="Google Shape;119;p18"/>
          <p:cNvSpPr txBox="1"/>
          <p:nvPr>
            <p:ph idx="1" type="body"/>
          </p:nvPr>
        </p:nvSpPr>
        <p:spPr>
          <a:xfrm>
            <a:off x="720000" y="1152475"/>
            <a:ext cx="7704000" cy="3450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Livvic"/>
              <a:buAutoNum type="arabicPeriod"/>
              <a:defRPr sz="1200">
                <a:solidFill>
                  <a:srgbClr val="434343"/>
                </a:solidFill>
                <a:latin typeface="Source Sans Pro"/>
                <a:ea typeface="Source Sans Pro"/>
                <a:cs typeface="Source Sans Pro"/>
                <a:sym typeface="Source Sans Pro"/>
              </a:defRPr>
            </a:lvl1pPr>
            <a:lvl2pPr indent="-304800" lvl="1" marL="914400" rtl="0">
              <a:lnSpc>
                <a:spcPct val="100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00000"/>
              </a:lnSpc>
              <a:spcBef>
                <a:spcPts val="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00000"/>
              </a:lnSpc>
              <a:spcBef>
                <a:spcPts val="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00000"/>
              </a:lnSpc>
              <a:spcBef>
                <a:spcPts val="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00000"/>
              </a:lnSpc>
              <a:spcBef>
                <a:spcPts val="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00000"/>
              </a:lnSpc>
              <a:spcBef>
                <a:spcPts val="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00000"/>
              </a:lnSpc>
              <a:spcBef>
                <a:spcPts val="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00000"/>
              </a:lnSpc>
              <a:spcBef>
                <a:spcPts val="0"/>
              </a:spcBef>
              <a:spcAft>
                <a:spcPts val="0"/>
              </a:spcAft>
              <a:buClr>
                <a:srgbClr val="434343"/>
              </a:buClr>
              <a:buSzPts val="1200"/>
              <a:buFont typeface="Roboto Condensed Light"/>
              <a:buAutoNum type="romanLcPeriod"/>
              <a:defRPr>
                <a:solidFill>
                  <a:srgbClr val="43434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20" name="Shape 120"/>
        <p:cNvGrpSpPr/>
        <p:nvPr/>
      </p:nvGrpSpPr>
      <p:grpSpPr>
        <a:xfrm>
          <a:off x="0" y="0"/>
          <a:ext cx="0" cy="0"/>
          <a:chOff x="0" y="0"/>
          <a:chExt cx="0" cy="0"/>
        </a:xfrm>
      </p:grpSpPr>
      <p:pic>
        <p:nvPicPr>
          <p:cNvPr id="121" name="Google Shape;121;p19"/>
          <p:cNvPicPr preferRelativeResize="0"/>
          <p:nvPr/>
        </p:nvPicPr>
        <p:blipFill rotWithShape="1">
          <a:blip r:embed="rId2">
            <a:alphaModFix/>
          </a:blip>
          <a:srcRect b="0" l="121" r="56600" t="0"/>
          <a:stretch/>
        </p:blipFill>
        <p:spPr>
          <a:xfrm flipH="1" rot="-5400000">
            <a:off x="5764921" y="2817426"/>
            <a:ext cx="1673551" cy="2788099"/>
          </a:xfrm>
          <a:prstGeom prst="rect">
            <a:avLst/>
          </a:prstGeom>
          <a:noFill/>
          <a:ln>
            <a:noFill/>
          </a:ln>
        </p:spPr>
      </p:pic>
      <p:sp>
        <p:nvSpPr>
          <p:cNvPr id="122" name="Google Shape;122;p19"/>
          <p:cNvSpPr txBox="1"/>
          <p:nvPr>
            <p:ph type="title"/>
          </p:nvPr>
        </p:nvSpPr>
        <p:spPr>
          <a:xfrm flipH="1">
            <a:off x="711539" y="2188792"/>
            <a:ext cx="41652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solidFill>
                  <a:schemeClr val="accen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3" name="Google Shape;123;p19"/>
          <p:cNvSpPr txBox="1"/>
          <p:nvPr>
            <p:ph hasCustomPrompt="1" idx="2" type="title"/>
          </p:nvPr>
        </p:nvSpPr>
        <p:spPr>
          <a:xfrm flipH="1">
            <a:off x="711539" y="1337825"/>
            <a:ext cx="41652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4" name="Google Shape;124;p19"/>
          <p:cNvSpPr txBox="1"/>
          <p:nvPr>
            <p:ph idx="1" type="subTitle"/>
          </p:nvPr>
        </p:nvSpPr>
        <p:spPr>
          <a:xfrm flipH="1">
            <a:off x="711539" y="3132175"/>
            <a:ext cx="4165200" cy="713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19"/>
          <p:cNvSpPr/>
          <p:nvPr/>
        </p:nvSpPr>
        <p:spPr>
          <a:xfrm>
            <a:off x="-8378"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26" name="Shape 126"/>
        <p:cNvGrpSpPr/>
        <p:nvPr/>
      </p:nvGrpSpPr>
      <p:grpSpPr>
        <a:xfrm>
          <a:off x="0" y="0"/>
          <a:ext cx="0" cy="0"/>
          <a:chOff x="0" y="0"/>
          <a:chExt cx="0" cy="0"/>
        </a:xfrm>
      </p:grpSpPr>
      <p:sp>
        <p:nvSpPr>
          <p:cNvPr id="127" name="Google Shape;127;p20"/>
          <p:cNvSpPr txBox="1"/>
          <p:nvPr>
            <p:ph idx="1" type="subTitle"/>
          </p:nvPr>
        </p:nvSpPr>
        <p:spPr>
          <a:xfrm>
            <a:off x="2273100" y="1297875"/>
            <a:ext cx="2298900" cy="4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rtl="0"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0"/>
              </a:spcBef>
              <a:spcAft>
                <a:spcPts val="0"/>
              </a:spcAft>
              <a:buSzPts val="1400"/>
              <a:buFont typeface="Bebas Neue"/>
              <a:buNone/>
              <a:defRPr>
                <a:latin typeface="Bebas Neue"/>
                <a:ea typeface="Bebas Neue"/>
                <a:cs typeface="Bebas Neue"/>
                <a:sym typeface="Bebas Neue"/>
              </a:defRPr>
            </a:lvl9pPr>
          </a:lstStyle>
          <a:p/>
        </p:txBody>
      </p:sp>
      <p:sp>
        <p:nvSpPr>
          <p:cNvPr id="128" name="Google Shape;128;p20"/>
          <p:cNvSpPr txBox="1"/>
          <p:nvPr>
            <p:ph idx="2" type="subTitle"/>
          </p:nvPr>
        </p:nvSpPr>
        <p:spPr>
          <a:xfrm>
            <a:off x="4572025" y="2542250"/>
            <a:ext cx="2298900" cy="43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rtl="0"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0"/>
              </a:spcBef>
              <a:spcAft>
                <a:spcPts val="0"/>
              </a:spcAft>
              <a:buSzPts val="1400"/>
              <a:buFont typeface="Bebas Neue"/>
              <a:buNone/>
              <a:defRPr>
                <a:latin typeface="Bebas Neue"/>
                <a:ea typeface="Bebas Neue"/>
                <a:cs typeface="Bebas Neue"/>
                <a:sym typeface="Bebas Neue"/>
              </a:defRPr>
            </a:lvl9pPr>
          </a:lstStyle>
          <a:p/>
        </p:txBody>
      </p:sp>
      <p:sp>
        <p:nvSpPr>
          <p:cNvPr id="129" name="Google Shape;129;p20"/>
          <p:cNvSpPr txBox="1"/>
          <p:nvPr>
            <p:ph idx="3" type="subTitle"/>
          </p:nvPr>
        </p:nvSpPr>
        <p:spPr>
          <a:xfrm>
            <a:off x="720025" y="2016625"/>
            <a:ext cx="3852000" cy="132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20"/>
          <p:cNvSpPr txBox="1"/>
          <p:nvPr>
            <p:ph idx="4" type="subTitle"/>
          </p:nvPr>
        </p:nvSpPr>
        <p:spPr>
          <a:xfrm>
            <a:off x="4572000" y="3273600"/>
            <a:ext cx="3852000" cy="1329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32" name="Google Shape;132;p20"/>
          <p:cNvPicPr preferRelativeResize="0"/>
          <p:nvPr/>
        </p:nvPicPr>
        <p:blipFill rotWithShape="1">
          <a:blip r:embed="rId2">
            <a:alphaModFix/>
          </a:blip>
          <a:srcRect b="0" l="72414" r="-31446" t="38107"/>
          <a:stretch/>
        </p:blipFill>
        <p:spPr>
          <a:xfrm flipH="1">
            <a:off x="6476076" y="-280150"/>
            <a:ext cx="2667924" cy="2016624"/>
          </a:xfrm>
          <a:prstGeom prst="rect">
            <a:avLst/>
          </a:prstGeom>
          <a:noFill/>
          <a:ln>
            <a:noFill/>
          </a:ln>
        </p:spPr>
      </p:pic>
      <p:sp>
        <p:nvSpPr>
          <p:cNvPr id="133" name="Google Shape;133;p20"/>
          <p:cNvSpPr/>
          <p:nvPr/>
        </p:nvSpPr>
        <p:spPr>
          <a:xfrm>
            <a:off x="7413100" y="-3150721"/>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1254650" y="388225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5" name="Google Shape;135;p20"/>
          <p:cNvPicPr preferRelativeResize="0"/>
          <p:nvPr/>
        </p:nvPicPr>
        <p:blipFill rotWithShape="1">
          <a:blip r:embed="rId2">
            <a:alphaModFix/>
          </a:blip>
          <a:srcRect b="0" l="72413" r="4468" t="0"/>
          <a:stretch/>
        </p:blipFill>
        <p:spPr>
          <a:xfrm rot="-5400000">
            <a:off x="1954550" y="3247507"/>
            <a:ext cx="1044801" cy="32583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0" l="121" r="56600" t="0"/>
          <a:stretch/>
        </p:blipFill>
        <p:spPr>
          <a:xfrm rot="5400000">
            <a:off x="2173400" y="2817426"/>
            <a:ext cx="1673551" cy="2788099"/>
          </a:xfrm>
          <a:prstGeom prst="rect">
            <a:avLst/>
          </a:prstGeom>
          <a:noFill/>
          <a:ln>
            <a:noFill/>
          </a:ln>
        </p:spPr>
      </p:pic>
      <p:sp>
        <p:nvSpPr>
          <p:cNvPr id="15" name="Google Shape;15;p3"/>
          <p:cNvSpPr txBox="1"/>
          <p:nvPr>
            <p:ph type="title"/>
          </p:nvPr>
        </p:nvSpPr>
        <p:spPr>
          <a:xfrm>
            <a:off x="4572000" y="2150850"/>
            <a:ext cx="38520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4572110" y="1337825"/>
            <a:ext cx="38520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 name="Google Shape;17;p3"/>
          <p:cNvSpPr txBox="1"/>
          <p:nvPr>
            <p:ph idx="1" type="subTitle"/>
          </p:nvPr>
        </p:nvSpPr>
        <p:spPr>
          <a:xfrm>
            <a:off x="4572000" y="3132175"/>
            <a:ext cx="3852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 name="Google Shape;18;p3"/>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2394138" y="1363277"/>
            <a:ext cx="1232100" cy="1231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1175953" y="1250799"/>
            <a:ext cx="3791903" cy="1456754"/>
          </a:xfrm>
          <a:custGeom>
            <a:rect b="b" l="l" r="r" t="t"/>
            <a:pathLst>
              <a:path extrusionOk="0" h="109778" w="28575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136" name="Shape 136"/>
        <p:cNvGrpSpPr/>
        <p:nvPr/>
      </p:nvGrpSpPr>
      <p:grpSpPr>
        <a:xfrm>
          <a:off x="0" y="0"/>
          <a:ext cx="0" cy="0"/>
          <a:chOff x="0" y="0"/>
          <a:chExt cx="0" cy="0"/>
        </a:xfrm>
      </p:grpSpPr>
      <p:sp>
        <p:nvSpPr>
          <p:cNvPr id="137" name="Google Shape;137;p21"/>
          <p:cNvSpPr txBox="1"/>
          <p:nvPr>
            <p:ph idx="1" type="subTitle"/>
          </p:nvPr>
        </p:nvSpPr>
        <p:spPr>
          <a:xfrm>
            <a:off x="1828914" y="1429163"/>
            <a:ext cx="4861800" cy="452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rtl="0"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0"/>
              </a:spcBef>
              <a:spcAft>
                <a:spcPts val="0"/>
              </a:spcAft>
              <a:buSzPts val="1400"/>
              <a:buFont typeface="Bebas Neue"/>
              <a:buNone/>
              <a:defRPr>
                <a:latin typeface="Bebas Neue"/>
                <a:ea typeface="Bebas Neue"/>
                <a:cs typeface="Bebas Neue"/>
                <a:sym typeface="Bebas Neue"/>
              </a:defRPr>
            </a:lvl9pPr>
          </a:lstStyle>
          <a:p/>
        </p:txBody>
      </p:sp>
      <p:sp>
        <p:nvSpPr>
          <p:cNvPr id="138" name="Google Shape;138;p21"/>
          <p:cNvSpPr txBox="1"/>
          <p:nvPr>
            <p:ph idx="2" type="subTitle"/>
          </p:nvPr>
        </p:nvSpPr>
        <p:spPr>
          <a:xfrm>
            <a:off x="1828924" y="3001688"/>
            <a:ext cx="4861800" cy="452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rtl="0"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0"/>
              </a:spcBef>
              <a:spcAft>
                <a:spcPts val="0"/>
              </a:spcAft>
              <a:buSzPts val="1400"/>
              <a:buFont typeface="Bebas Neue"/>
              <a:buNone/>
              <a:defRPr>
                <a:latin typeface="Bebas Neue"/>
                <a:ea typeface="Bebas Neue"/>
                <a:cs typeface="Bebas Neue"/>
                <a:sym typeface="Bebas Neue"/>
              </a:defRPr>
            </a:lvl9pPr>
          </a:lstStyle>
          <a:p/>
        </p:txBody>
      </p:sp>
      <p:sp>
        <p:nvSpPr>
          <p:cNvPr id="139" name="Google Shape;139;p21"/>
          <p:cNvSpPr txBox="1"/>
          <p:nvPr>
            <p:ph idx="3" type="subTitle"/>
          </p:nvPr>
        </p:nvSpPr>
        <p:spPr>
          <a:xfrm>
            <a:off x="1828925" y="1796338"/>
            <a:ext cx="4861800" cy="72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21"/>
          <p:cNvSpPr txBox="1"/>
          <p:nvPr>
            <p:ph idx="4" type="subTitle"/>
          </p:nvPr>
        </p:nvSpPr>
        <p:spPr>
          <a:xfrm>
            <a:off x="1828925" y="3369700"/>
            <a:ext cx="4861800" cy="72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BLANK_1_1_1_2">
    <p:spTree>
      <p:nvGrpSpPr>
        <p:cNvPr id="142" name="Shape 142"/>
        <p:cNvGrpSpPr/>
        <p:nvPr/>
      </p:nvGrpSpPr>
      <p:grpSpPr>
        <a:xfrm>
          <a:off x="0" y="0"/>
          <a:ext cx="0" cy="0"/>
          <a:chOff x="0" y="0"/>
          <a:chExt cx="0" cy="0"/>
        </a:xfrm>
      </p:grpSpPr>
      <p:sp>
        <p:nvSpPr>
          <p:cNvPr id="143" name="Google Shape;143;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4" name="Google Shape;144;p22"/>
          <p:cNvSpPr txBox="1"/>
          <p:nvPr>
            <p:ph idx="2" type="title"/>
          </p:nvPr>
        </p:nvSpPr>
        <p:spPr>
          <a:xfrm>
            <a:off x="720000" y="2700725"/>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5" name="Google Shape;145;p22"/>
          <p:cNvSpPr txBox="1"/>
          <p:nvPr>
            <p:ph idx="1" type="subTitle"/>
          </p:nvPr>
        </p:nvSpPr>
        <p:spPr>
          <a:xfrm>
            <a:off x="720000" y="3132150"/>
            <a:ext cx="2336400" cy="108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 name="Google Shape;146;p22"/>
          <p:cNvSpPr txBox="1"/>
          <p:nvPr>
            <p:ph idx="3" type="title"/>
          </p:nvPr>
        </p:nvSpPr>
        <p:spPr>
          <a:xfrm>
            <a:off x="3403800" y="2700725"/>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7" name="Google Shape;147;p22"/>
          <p:cNvSpPr txBox="1"/>
          <p:nvPr>
            <p:ph idx="4" type="subTitle"/>
          </p:nvPr>
        </p:nvSpPr>
        <p:spPr>
          <a:xfrm>
            <a:off x="3403800" y="3132150"/>
            <a:ext cx="2336400" cy="108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22"/>
          <p:cNvSpPr txBox="1"/>
          <p:nvPr>
            <p:ph idx="5" type="title"/>
          </p:nvPr>
        </p:nvSpPr>
        <p:spPr>
          <a:xfrm>
            <a:off x="6087600" y="2700725"/>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9" name="Google Shape;149;p22"/>
          <p:cNvSpPr txBox="1"/>
          <p:nvPr>
            <p:ph idx="6" type="subTitle"/>
          </p:nvPr>
        </p:nvSpPr>
        <p:spPr>
          <a:xfrm>
            <a:off x="6087600" y="3132150"/>
            <a:ext cx="2336400" cy="108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2"/>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51" name="Shape 151"/>
        <p:cNvGrpSpPr/>
        <p:nvPr/>
      </p:nvGrpSpPr>
      <p:grpSpPr>
        <a:xfrm>
          <a:off x="0" y="0"/>
          <a:ext cx="0" cy="0"/>
          <a:chOff x="0" y="0"/>
          <a:chExt cx="0" cy="0"/>
        </a:xfrm>
      </p:grpSpPr>
      <p:sp>
        <p:nvSpPr>
          <p:cNvPr id="152" name="Google Shape;152;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3" name="Google Shape;153;p23"/>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txBox="1"/>
          <p:nvPr>
            <p:ph idx="2" type="title"/>
          </p:nvPr>
        </p:nvSpPr>
        <p:spPr>
          <a:xfrm>
            <a:off x="1950450" y="1373575"/>
            <a:ext cx="5243100" cy="369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55" name="Google Shape;155;p23"/>
          <p:cNvSpPr txBox="1"/>
          <p:nvPr>
            <p:ph idx="1" type="subTitle"/>
          </p:nvPr>
        </p:nvSpPr>
        <p:spPr>
          <a:xfrm>
            <a:off x="1950460" y="1637525"/>
            <a:ext cx="5243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23"/>
          <p:cNvSpPr txBox="1"/>
          <p:nvPr>
            <p:ph idx="3" type="title"/>
          </p:nvPr>
        </p:nvSpPr>
        <p:spPr>
          <a:xfrm>
            <a:off x="1950450" y="2429975"/>
            <a:ext cx="5243100" cy="369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57" name="Google Shape;157;p23"/>
          <p:cNvSpPr txBox="1"/>
          <p:nvPr>
            <p:ph idx="4" type="subTitle"/>
          </p:nvPr>
        </p:nvSpPr>
        <p:spPr>
          <a:xfrm>
            <a:off x="1950460" y="2693975"/>
            <a:ext cx="5243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23"/>
          <p:cNvSpPr txBox="1"/>
          <p:nvPr>
            <p:ph idx="5" type="title"/>
          </p:nvPr>
        </p:nvSpPr>
        <p:spPr>
          <a:xfrm>
            <a:off x="1950450" y="3486425"/>
            <a:ext cx="5243100" cy="369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59" name="Google Shape;159;p23"/>
          <p:cNvSpPr txBox="1"/>
          <p:nvPr>
            <p:ph idx="6" type="subTitle"/>
          </p:nvPr>
        </p:nvSpPr>
        <p:spPr>
          <a:xfrm>
            <a:off x="1950460" y="3750425"/>
            <a:ext cx="5243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60" name="Shape 160"/>
        <p:cNvGrpSpPr/>
        <p:nvPr/>
      </p:nvGrpSpPr>
      <p:grpSpPr>
        <a:xfrm>
          <a:off x="0" y="0"/>
          <a:ext cx="0" cy="0"/>
          <a:chOff x="0" y="0"/>
          <a:chExt cx="0" cy="0"/>
        </a:xfrm>
      </p:grpSpPr>
      <p:sp>
        <p:nvSpPr>
          <p:cNvPr id="161" name="Google Shape;161;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2" name="Google Shape;162;p24"/>
          <p:cNvSpPr txBox="1"/>
          <p:nvPr>
            <p:ph idx="2" type="title"/>
          </p:nvPr>
        </p:nvSpPr>
        <p:spPr>
          <a:xfrm>
            <a:off x="1195850" y="1751675"/>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3" name="Google Shape;163;p24"/>
          <p:cNvSpPr txBox="1"/>
          <p:nvPr>
            <p:ph idx="1" type="subTitle"/>
          </p:nvPr>
        </p:nvSpPr>
        <p:spPr>
          <a:xfrm>
            <a:off x="1195863" y="2094725"/>
            <a:ext cx="286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4"/>
          <p:cNvSpPr txBox="1"/>
          <p:nvPr>
            <p:ph idx="3" type="title"/>
          </p:nvPr>
        </p:nvSpPr>
        <p:spPr>
          <a:xfrm>
            <a:off x="5081030" y="1751675"/>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5" name="Google Shape;165;p24"/>
          <p:cNvSpPr txBox="1"/>
          <p:nvPr>
            <p:ph idx="4" type="subTitle"/>
          </p:nvPr>
        </p:nvSpPr>
        <p:spPr>
          <a:xfrm>
            <a:off x="5081043" y="2094725"/>
            <a:ext cx="286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4"/>
          <p:cNvSpPr txBox="1"/>
          <p:nvPr>
            <p:ph idx="5" type="title"/>
          </p:nvPr>
        </p:nvSpPr>
        <p:spPr>
          <a:xfrm>
            <a:off x="1195863" y="3604525"/>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7" name="Google Shape;167;p24"/>
          <p:cNvSpPr txBox="1"/>
          <p:nvPr>
            <p:ph idx="6" type="subTitle"/>
          </p:nvPr>
        </p:nvSpPr>
        <p:spPr>
          <a:xfrm>
            <a:off x="1195863" y="3960050"/>
            <a:ext cx="286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24"/>
          <p:cNvSpPr txBox="1"/>
          <p:nvPr>
            <p:ph idx="7" type="title"/>
          </p:nvPr>
        </p:nvSpPr>
        <p:spPr>
          <a:xfrm>
            <a:off x="5081043" y="3604525"/>
            <a:ext cx="2867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9" name="Google Shape;169;p24"/>
          <p:cNvSpPr txBox="1"/>
          <p:nvPr>
            <p:ph idx="8" type="subTitle"/>
          </p:nvPr>
        </p:nvSpPr>
        <p:spPr>
          <a:xfrm>
            <a:off x="5081043" y="3960050"/>
            <a:ext cx="2867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70" name="Google Shape;170;p24"/>
          <p:cNvPicPr preferRelativeResize="0"/>
          <p:nvPr/>
        </p:nvPicPr>
        <p:blipFill rotWithShape="1">
          <a:blip r:embed="rId2">
            <a:alphaModFix/>
          </a:blip>
          <a:srcRect b="0" l="72414" r="-31446" t="0"/>
          <a:stretch/>
        </p:blipFill>
        <p:spPr>
          <a:xfrm>
            <a:off x="-4" y="942650"/>
            <a:ext cx="2667924" cy="3258350"/>
          </a:xfrm>
          <a:prstGeom prst="rect">
            <a:avLst/>
          </a:prstGeom>
          <a:noFill/>
          <a:ln>
            <a:noFill/>
          </a:ln>
        </p:spPr>
      </p:pic>
      <p:pic>
        <p:nvPicPr>
          <p:cNvPr id="171" name="Google Shape;171;p24"/>
          <p:cNvPicPr preferRelativeResize="0"/>
          <p:nvPr/>
        </p:nvPicPr>
        <p:blipFill rotWithShape="1">
          <a:blip r:embed="rId2">
            <a:alphaModFix/>
          </a:blip>
          <a:srcRect b="0" l="72414" r="-31446" t="0"/>
          <a:stretch/>
        </p:blipFill>
        <p:spPr>
          <a:xfrm flipH="1">
            <a:off x="6476071" y="942650"/>
            <a:ext cx="2667924" cy="3258350"/>
          </a:xfrm>
          <a:prstGeom prst="rect">
            <a:avLst/>
          </a:prstGeom>
          <a:noFill/>
          <a:ln>
            <a:noFill/>
          </a:ln>
        </p:spPr>
      </p:pic>
      <p:sp>
        <p:nvSpPr>
          <p:cNvPr id="172" name="Google Shape;172;p24"/>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1_1_1_1_2">
    <p:spTree>
      <p:nvGrpSpPr>
        <p:cNvPr id="173" name="Shape 173"/>
        <p:cNvGrpSpPr/>
        <p:nvPr/>
      </p:nvGrpSpPr>
      <p:grpSpPr>
        <a:xfrm>
          <a:off x="0" y="0"/>
          <a:ext cx="0" cy="0"/>
          <a:chOff x="0" y="0"/>
          <a:chExt cx="0" cy="0"/>
        </a:xfrm>
      </p:grpSpPr>
      <p:sp>
        <p:nvSpPr>
          <p:cNvPr id="174" name="Google Shape;174;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5" name="Google Shape;175;p25"/>
          <p:cNvSpPr txBox="1"/>
          <p:nvPr>
            <p:ph idx="2" type="title"/>
          </p:nvPr>
        </p:nvSpPr>
        <p:spPr>
          <a:xfrm>
            <a:off x="1959975" y="1297375"/>
            <a:ext cx="5243100" cy="369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6" name="Google Shape;176;p25"/>
          <p:cNvSpPr txBox="1"/>
          <p:nvPr>
            <p:ph idx="1" type="subTitle"/>
          </p:nvPr>
        </p:nvSpPr>
        <p:spPr>
          <a:xfrm>
            <a:off x="1959985" y="1561325"/>
            <a:ext cx="5243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5"/>
          <p:cNvSpPr txBox="1"/>
          <p:nvPr>
            <p:ph idx="3" type="title"/>
          </p:nvPr>
        </p:nvSpPr>
        <p:spPr>
          <a:xfrm>
            <a:off x="1959975" y="2125208"/>
            <a:ext cx="5243100" cy="369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8" name="Google Shape;178;p25"/>
          <p:cNvSpPr txBox="1"/>
          <p:nvPr>
            <p:ph idx="4" type="subTitle"/>
          </p:nvPr>
        </p:nvSpPr>
        <p:spPr>
          <a:xfrm>
            <a:off x="1959985" y="2389175"/>
            <a:ext cx="5243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25"/>
          <p:cNvSpPr txBox="1"/>
          <p:nvPr>
            <p:ph idx="5" type="title"/>
          </p:nvPr>
        </p:nvSpPr>
        <p:spPr>
          <a:xfrm>
            <a:off x="1959975" y="2953042"/>
            <a:ext cx="5243100" cy="369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0" name="Google Shape;180;p25"/>
          <p:cNvSpPr txBox="1"/>
          <p:nvPr>
            <p:ph idx="6" type="subTitle"/>
          </p:nvPr>
        </p:nvSpPr>
        <p:spPr>
          <a:xfrm>
            <a:off x="1959985" y="3217025"/>
            <a:ext cx="5243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25"/>
          <p:cNvSpPr txBox="1"/>
          <p:nvPr>
            <p:ph idx="7" type="title"/>
          </p:nvPr>
        </p:nvSpPr>
        <p:spPr>
          <a:xfrm>
            <a:off x="1959975" y="3780875"/>
            <a:ext cx="5243100" cy="369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2" name="Google Shape;182;p25"/>
          <p:cNvSpPr txBox="1"/>
          <p:nvPr>
            <p:ph idx="8" type="subTitle"/>
          </p:nvPr>
        </p:nvSpPr>
        <p:spPr>
          <a:xfrm>
            <a:off x="1959985" y="4044875"/>
            <a:ext cx="5243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83" name="Shape 183"/>
        <p:cNvGrpSpPr/>
        <p:nvPr/>
      </p:nvGrpSpPr>
      <p:grpSpPr>
        <a:xfrm>
          <a:off x="0" y="0"/>
          <a:ext cx="0" cy="0"/>
          <a:chOff x="0" y="0"/>
          <a:chExt cx="0" cy="0"/>
        </a:xfrm>
      </p:grpSpPr>
      <p:sp>
        <p:nvSpPr>
          <p:cNvPr id="184" name="Google Shape;18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5" name="Google Shape;185;p26"/>
          <p:cNvSpPr txBox="1"/>
          <p:nvPr>
            <p:ph idx="2" type="title"/>
          </p:nvPr>
        </p:nvSpPr>
        <p:spPr>
          <a:xfrm>
            <a:off x="720000" y="1765925"/>
            <a:ext cx="2541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6" name="Google Shape;186;p26"/>
          <p:cNvSpPr txBox="1"/>
          <p:nvPr>
            <p:ph idx="1" type="subTitle"/>
          </p:nvPr>
        </p:nvSpPr>
        <p:spPr>
          <a:xfrm>
            <a:off x="720000" y="2193175"/>
            <a:ext cx="2541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26"/>
          <p:cNvSpPr txBox="1"/>
          <p:nvPr>
            <p:ph idx="3" type="title"/>
          </p:nvPr>
        </p:nvSpPr>
        <p:spPr>
          <a:xfrm>
            <a:off x="3301325" y="1765925"/>
            <a:ext cx="2541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8" name="Google Shape;188;p26"/>
          <p:cNvSpPr txBox="1"/>
          <p:nvPr>
            <p:ph idx="4" type="subTitle"/>
          </p:nvPr>
        </p:nvSpPr>
        <p:spPr>
          <a:xfrm>
            <a:off x="3301325" y="2193175"/>
            <a:ext cx="2541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26"/>
          <p:cNvSpPr txBox="1"/>
          <p:nvPr>
            <p:ph idx="5" type="title"/>
          </p:nvPr>
        </p:nvSpPr>
        <p:spPr>
          <a:xfrm>
            <a:off x="720000" y="3656750"/>
            <a:ext cx="2541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0" name="Google Shape;190;p26"/>
          <p:cNvSpPr txBox="1"/>
          <p:nvPr>
            <p:ph idx="6" type="subTitle"/>
          </p:nvPr>
        </p:nvSpPr>
        <p:spPr>
          <a:xfrm>
            <a:off x="720000" y="4087725"/>
            <a:ext cx="2541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26"/>
          <p:cNvSpPr txBox="1"/>
          <p:nvPr>
            <p:ph idx="7" type="title"/>
          </p:nvPr>
        </p:nvSpPr>
        <p:spPr>
          <a:xfrm>
            <a:off x="3301325" y="3656750"/>
            <a:ext cx="2541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2" name="Google Shape;192;p26"/>
          <p:cNvSpPr txBox="1"/>
          <p:nvPr>
            <p:ph idx="8" type="subTitle"/>
          </p:nvPr>
        </p:nvSpPr>
        <p:spPr>
          <a:xfrm>
            <a:off x="3301325" y="4087725"/>
            <a:ext cx="2541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26"/>
          <p:cNvSpPr txBox="1"/>
          <p:nvPr>
            <p:ph idx="9" type="title"/>
          </p:nvPr>
        </p:nvSpPr>
        <p:spPr>
          <a:xfrm>
            <a:off x="5882650" y="1765925"/>
            <a:ext cx="2541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4" name="Google Shape;194;p26"/>
          <p:cNvSpPr txBox="1"/>
          <p:nvPr>
            <p:ph idx="13" type="subTitle"/>
          </p:nvPr>
        </p:nvSpPr>
        <p:spPr>
          <a:xfrm>
            <a:off x="5882650" y="2193175"/>
            <a:ext cx="2541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26"/>
          <p:cNvSpPr txBox="1"/>
          <p:nvPr>
            <p:ph idx="14" type="title"/>
          </p:nvPr>
        </p:nvSpPr>
        <p:spPr>
          <a:xfrm>
            <a:off x="5882650" y="3656750"/>
            <a:ext cx="2541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6" name="Google Shape;196;p26"/>
          <p:cNvSpPr txBox="1"/>
          <p:nvPr>
            <p:ph idx="15" type="subTitle"/>
          </p:nvPr>
        </p:nvSpPr>
        <p:spPr>
          <a:xfrm>
            <a:off x="5882650" y="4087725"/>
            <a:ext cx="2541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 name="Google Shape;197;p26"/>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BLANK_1_1_1_1_1_2">
    <p:spTree>
      <p:nvGrpSpPr>
        <p:cNvPr id="198" name="Shape 198"/>
        <p:cNvGrpSpPr/>
        <p:nvPr/>
      </p:nvGrpSpPr>
      <p:grpSpPr>
        <a:xfrm>
          <a:off x="0" y="0"/>
          <a:ext cx="0" cy="0"/>
          <a:chOff x="0" y="0"/>
          <a:chExt cx="0" cy="0"/>
        </a:xfrm>
      </p:grpSpPr>
      <p:sp>
        <p:nvSpPr>
          <p:cNvPr id="199" name="Google Shape;199;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00" name="Google Shape;200;p27"/>
          <p:cNvSpPr txBox="1"/>
          <p:nvPr>
            <p:ph idx="2" type="title"/>
          </p:nvPr>
        </p:nvSpPr>
        <p:spPr>
          <a:xfrm>
            <a:off x="1703750" y="1101838"/>
            <a:ext cx="16500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1" name="Google Shape;201;p27"/>
          <p:cNvSpPr txBox="1"/>
          <p:nvPr>
            <p:ph idx="1" type="subTitle"/>
          </p:nvPr>
        </p:nvSpPr>
        <p:spPr>
          <a:xfrm>
            <a:off x="3448200" y="1101838"/>
            <a:ext cx="3909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27"/>
          <p:cNvSpPr txBox="1"/>
          <p:nvPr>
            <p:ph idx="3" type="title"/>
          </p:nvPr>
        </p:nvSpPr>
        <p:spPr>
          <a:xfrm>
            <a:off x="1703750" y="1670763"/>
            <a:ext cx="16500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3" name="Google Shape;203;p27"/>
          <p:cNvSpPr txBox="1"/>
          <p:nvPr>
            <p:ph idx="4" type="subTitle"/>
          </p:nvPr>
        </p:nvSpPr>
        <p:spPr>
          <a:xfrm>
            <a:off x="3448200" y="1670763"/>
            <a:ext cx="3909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27"/>
          <p:cNvSpPr txBox="1"/>
          <p:nvPr>
            <p:ph idx="5" type="title"/>
          </p:nvPr>
        </p:nvSpPr>
        <p:spPr>
          <a:xfrm>
            <a:off x="1703750" y="2239688"/>
            <a:ext cx="16500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5" name="Google Shape;205;p27"/>
          <p:cNvSpPr txBox="1"/>
          <p:nvPr>
            <p:ph idx="6" type="subTitle"/>
          </p:nvPr>
        </p:nvSpPr>
        <p:spPr>
          <a:xfrm>
            <a:off x="3448200" y="2239688"/>
            <a:ext cx="3909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 name="Google Shape;206;p27"/>
          <p:cNvSpPr txBox="1"/>
          <p:nvPr>
            <p:ph idx="7" type="title"/>
          </p:nvPr>
        </p:nvSpPr>
        <p:spPr>
          <a:xfrm>
            <a:off x="1703750" y="2808613"/>
            <a:ext cx="16500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7" name="Google Shape;207;p27"/>
          <p:cNvSpPr txBox="1"/>
          <p:nvPr>
            <p:ph idx="8" type="subTitle"/>
          </p:nvPr>
        </p:nvSpPr>
        <p:spPr>
          <a:xfrm>
            <a:off x="3448200" y="2808613"/>
            <a:ext cx="3909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27"/>
          <p:cNvSpPr txBox="1"/>
          <p:nvPr>
            <p:ph idx="9" type="title"/>
          </p:nvPr>
        </p:nvSpPr>
        <p:spPr>
          <a:xfrm>
            <a:off x="1703750" y="3377538"/>
            <a:ext cx="16500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9" name="Google Shape;209;p27"/>
          <p:cNvSpPr txBox="1"/>
          <p:nvPr>
            <p:ph idx="13" type="subTitle"/>
          </p:nvPr>
        </p:nvSpPr>
        <p:spPr>
          <a:xfrm>
            <a:off x="3448200" y="3377538"/>
            <a:ext cx="3909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 name="Google Shape;210;p27"/>
          <p:cNvSpPr txBox="1"/>
          <p:nvPr>
            <p:ph idx="14" type="title"/>
          </p:nvPr>
        </p:nvSpPr>
        <p:spPr>
          <a:xfrm>
            <a:off x="1703750" y="3946463"/>
            <a:ext cx="16500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1" name="Google Shape;211;p27"/>
          <p:cNvSpPr txBox="1"/>
          <p:nvPr>
            <p:ph idx="15" type="subTitle"/>
          </p:nvPr>
        </p:nvSpPr>
        <p:spPr>
          <a:xfrm>
            <a:off x="3448200" y="3946463"/>
            <a:ext cx="3909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12" name="Shape 212"/>
        <p:cNvGrpSpPr/>
        <p:nvPr/>
      </p:nvGrpSpPr>
      <p:grpSpPr>
        <a:xfrm>
          <a:off x="0" y="0"/>
          <a:ext cx="0" cy="0"/>
          <a:chOff x="0" y="0"/>
          <a:chExt cx="0" cy="0"/>
        </a:xfrm>
      </p:grpSpPr>
      <p:sp>
        <p:nvSpPr>
          <p:cNvPr id="213" name="Google Shape;213;p28"/>
          <p:cNvSpPr txBox="1"/>
          <p:nvPr>
            <p:ph hasCustomPrompt="1" type="title"/>
          </p:nvPr>
        </p:nvSpPr>
        <p:spPr>
          <a:xfrm>
            <a:off x="2728450" y="1713000"/>
            <a:ext cx="5695500" cy="828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4" name="Google Shape;214;p28"/>
          <p:cNvSpPr txBox="1"/>
          <p:nvPr>
            <p:ph idx="1" type="subTitle"/>
          </p:nvPr>
        </p:nvSpPr>
        <p:spPr>
          <a:xfrm>
            <a:off x="2728450" y="2419022"/>
            <a:ext cx="5695500" cy="44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8"/>
          <p:cNvSpPr txBox="1"/>
          <p:nvPr>
            <p:ph hasCustomPrompt="1" idx="2" type="title"/>
          </p:nvPr>
        </p:nvSpPr>
        <p:spPr>
          <a:xfrm>
            <a:off x="2728450" y="3169131"/>
            <a:ext cx="5695500" cy="828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6" name="Google Shape;216;p28"/>
          <p:cNvSpPr txBox="1"/>
          <p:nvPr>
            <p:ph idx="3" type="subTitle"/>
          </p:nvPr>
        </p:nvSpPr>
        <p:spPr>
          <a:xfrm>
            <a:off x="2728450" y="3875152"/>
            <a:ext cx="5695500" cy="44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217" name="Google Shape;217;p28"/>
          <p:cNvPicPr preferRelativeResize="0"/>
          <p:nvPr/>
        </p:nvPicPr>
        <p:blipFill rotWithShape="1">
          <a:blip r:embed="rId2">
            <a:alphaModFix/>
          </a:blip>
          <a:srcRect b="0" l="122" r="62835" t="0"/>
          <a:stretch/>
        </p:blipFill>
        <p:spPr>
          <a:xfrm rot="10800000">
            <a:off x="164613" y="1268086"/>
            <a:ext cx="1432374" cy="2788099"/>
          </a:xfrm>
          <a:prstGeom prst="rect">
            <a:avLst/>
          </a:prstGeom>
          <a:noFill/>
          <a:ln>
            <a:noFill/>
          </a:ln>
        </p:spPr>
      </p:pic>
      <p:sp>
        <p:nvSpPr>
          <p:cNvPr id="218" name="Google Shape;218;p28"/>
          <p:cNvSpPr/>
          <p:nvPr/>
        </p:nvSpPr>
        <p:spPr>
          <a:xfrm rot="10800000">
            <a:off x="5466157" y="38325"/>
            <a:ext cx="3545443" cy="1362071"/>
          </a:xfrm>
          <a:custGeom>
            <a:rect b="b" l="l" r="r" t="t"/>
            <a:pathLst>
              <a:path extrusionOk="0" h="109778" w="28575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flipH="1">
            <a:off x="794650" y="1995675"/>
            <a:ext cx="1152300" cy="11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2">
    <p:spTree>
      <p:nvGrpSpPr>
        <p:cNvPr id="221" name="Shape 221"/>
        <p:cNvGrpSpPr/>
        <p:nvPr/>
      </p:nvGrpSpPr>
      <p:grpSpPr>
        <a:xfrm>
          <a:off x="0" y="0"/>
          <a:ext cx="0" cy="0"/>
          <a:chOff x="0" y="0"/>
          <a:chExt cx="0" cy="0"/>
        </a:xfrm>
      </p:grpSpPr>
      <p:sp>
        <p:nvSpPr>
          <p:cNvPr id="222" name="Google Shape;222;p29"/>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223" name="Google Shape;22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24" name="Google Shape;224;p29"/>
          <p:cNvSpPr txBox="1"/>
          <p:nvPr>
            <p:ph idx="2" type="title"/>
          </p:nvPr>
        </p:nvSpPr>
        <p:spPr>
          <a:xfrm>
            <a:off x="720000" y="3366125"/>
            <a:ext cx="25413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5" name="Google Shape;225;p29"/>
          <p:cNvSpPr txBox="1"/>
          <p:nvPr>
            <p:ph idx="1" type="subTitle"/>
          </p:nvPr>
        </p:nvSpPr>
        <p:spPr>
          <a:xfrm>
            <a:off x="720000" y="3793375"/>
            <a:ext cx="2541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 name="Google Shape;226;p29"/>
          <p:cNvSpPr txBox="1"/>
          <p:nvPr>
            <p:ph idx="3" type="title"/>
          </p:nvPr>
        </p:nvSpPr>
        <p:spPr>
          <a:xfrm>
            <a:off x="3301325" y="3366125"/>
            <a:ext cx="25413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7" name="Google Shape;227;p29"/>
          <p:cNvSpPr txBox="1"/>
          <p:nvPr>
            <p:ph idx="4" type="subTitle"/>
          </p:nvPr>
        </p:nvSpPr>
        <p:spPr>
          <a:xfrm>
            <a:off x="3301325" y="3793375"/>
            <a:ext cx="2541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29"/>
          <p:cNvSpPr txBox="1"/>
          <p:nvPr>
            <p:ph idx="5" type="title"/>
          </p:nvPr>
        </p:nvSpPr>
        <p:spPr>
          <a:xfrm>
            <a:off x="5882650" y="3366125"/>
            <a:ext cx="25413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9" name="Google Shape;229;p29"/>
          <p:cNvSpPr txBox="1"/>
          <p:nvPr>
            <p:ph idx="6" type="subTitle"/>
          </p:nvPr>
        </p:nvSpPr>
        <p:spPr>
          <a:xfrm>
            <a:off x="5882650" y="3793375"/>
            <a:ext cx="2541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0" name="Google Shape;230;p29"/>
          <p:cNvSpPr txBox="1"/>
          <p:nvPr>
            <p:ph hasCustomPrompt="1" idx="7" type="title"/>
          </p:nvPr>
        </p:nvSpPr>
        <p:spPr>
          <a:xfrm>
            <a:off x="1375650" y="1187174"/>
            <a:ext cx="1230000" cy="66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31" name="Google Shape;231;p29"/>
          <p:cNvSpPr txBox="1"/>
          <p:nvPr>
            <p:ph hasCustomPrompt="1" idx="8" type="title"/>
          </p:nvPr>
        </p:nvSpPr>
        <p:spPr>
          <a:xfrm>
            <a:off x="3957000" y="1187174"/>
            <a:ext cx="1230000" cy="66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32" name="Google Shape;232;p29"/>
          <p:cNvSpPr txBox="1"/>
          <p:nvPr>
            <p:ph hasCustomPrompt="1" idx="9" type="title"/>
          </p:nvPr>
        </p:nvSpPr>
        <p:spPr>
          <a:xfrm>
            <a:off x="6538350" y="1187174"/>
            <a:ext cx="1230000" cy="66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LANK_1_1_1_1_1_1_3">
    <p:spTree>
      <p:nvGrpSpPr>
        <p:cNvPr id="233" name="Shape 233"/>
        <p:cNvGrpSpPr/>
        <p:nvPr/>
      </p:nvGrpSpPr>
      <p:grpSpPr>
        <a:xfrm>
          <a:off x="0" y="0"/>
          <a:ext cx="0" cy="0"/>
          <a:chOff x="0" y="0"/>
          <a:chExt cx="0" cy="0"/>
        </a:xfrm>
      </p:grpSpPr>
      <p:sp>
        <p:nvSpPr>
          <p:cNvPr id="234" name="Google Shape;234;p30"/>
          <p:cNvSpPr txBox="1"/>
          <p:nvPr>
            <p:ph hasCustomPrompt="1" type="title"/>
          </p:nvPr>
        </p:nvSpPr>
        <p:spPr>
          <a:xfrm flipH="1">
            <a:off x="737813" y="1535500"/>
            <a:ext cx="37107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35" name="Google Shape;235;p30"/>
          <p:cNvSpPr txBox="1"/>
          <p:nvPr>
            <p:ph idx="1" type="subTitle"/>
          </p:nvPr>
        </p:nvSpPr>
        <p:spPr>
          <a:xfrm flipH="1">
            <a:off x="737813" y="2241524"/>
            <a:ext cx="37107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Roboto"/>
                <a:ea typeface="Roboto"/>
                <a:cs typeface="Roboto"/>
                <a:sym typeface="Robo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6" name="Google Shape;236;p30"/>
          <p:cNvSpPr/>
          <p:nvPr/>
        </p:nvSpPr>
        <p:spPr>
          <a:xfrm>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237" name="Google Shape;237;p30"/>
          <p:cNvSpPr txBox="1"/>
          <p:nvPr>
            <p:ph hasCustomPrompt="1" idx="2" type="title"/>
          </p:nvPr>
        </p:nvSpPr>
        <p:spPr>
          <a:xfrm flipH="1">
            <a:off x="4695488" y="1535500"/>
            <a:ext cx="37107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38" name="Google Shape;238;p30"/>
          <p:cNvSpPr txBox="1"/>
          <p:nvPr>
            <p:ph idx="3" type="subTitle"/>
          </p:nvPr>
        </p:nvSpPr>
        <p:spPr>
          <a:xfrm flipH="1">
            <a:off x="4695488" y="2241524"/>
            <a:ext cx="37107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Roboto"/>
                <a:ea typeface="Roboto"/>
                <a:cs typeface="Roboto"/>
                <a:sym typeface="Roboto"/>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9" name="Google Shape;239;p30"/>
          <p:cNvSpPr txBox="1"/>
          <p:nvPr>
            <p:ph hasCustomPrompt="1" idx="4" type="title"/>
          </p:nvPr>
        </p:nvSpPr>
        <p:spPr>
          <a:xfrm flipH="1">
            <a:off x="737813" y="3078900"/>
            <a:ext cx="37107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40" name="Google Shape;240;p30"/>
          <p:cNvSpPr txBox="1"/>
          <p:nvPr>
            <p:ph idx="5" type="subTitle"/>
          </p:nvPr>
        </p:nvSpPr>
        <p:spPr>
          <a:xfrm flipH="1">
            <a:off x="737813" y="3784924"/>
            <a:ext cx="37107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Roboto"/>
                <a:ea typeface="Roboto"/>
                <a:cs typeface="Roboto"/>
                <a:sym typeface="Robo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1" name="Google Shape;241;p30"/>
          <p:cNvSpPr txBox="1"/>
          <p:nvPr>
            <p:ph hasCustomPrompt="1" idx="6" type="title"/>
          </p:nvPr>
        </p:nvSpPr>
        <p:spPr>
          <a:xfrm flipH="1">
            <a:off x="4695488" y="3078900"/>
            <a:ext cx="37107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42" name="Google Shape;242;p30"/>
          <p:cNvSpPr txBox="1"/>
          <p:nvPr>
            <p:ph idx="7" type="subTitle"/>
          </p:nvPr>
        </p:nvSpPr>
        <p:spPr>
          <a:xfrm flipH="1">
            <a:off x="4695488" y="3784924"/>
            <a:ext cx="37107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Roboto"/>
                <a:ea typeface="Roboto"/>
                <a:cs typeface="Roboto"/>
                <a:sym typeface="Robo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3" name="Google Shape;243;p30"/>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p:nvPr/>
        </p:nvSpPr>
        <p:spPr>
          <a:xfrm>
            <a:off x="8524950" y="463240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 name="Google Shape;23;p4"/>
          <p:cNvPicPr preferRelativeResize="0"/>
          <p:nvPr/>
        </p:nvPicPr>
        <p:blipFill rotWithShape="1">
          <a:blip r:embed="rId2">
            <a:alphaModFix/>
          </a:blip>
          <a:srcRect b="58329" l="0" r="69490" t="3688"/>
          <a:stretch/>
        </p:blipFill>
        <p:spPr>
          <a:xfrm>
            <a:off x="7895050" y="4022375"/>
            <a:ext cx="1248950" cy="1121124"/>
          </a:xfrm>
          <a:prstGeom prst="rect">
            <a:avLst/>
          </a:prstGeom>
          <a:noFill/>
          <a:ln>
            <a:noFill/>
          </a:ln>
        </p:spPr>
      </p:pic>
      <p:sp>
        <p:nvSpPr>
          <p:cNvPr id="24" name="Google Shape;2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 name="Google Shape;25;p4"/>
          <p:cNvSpPr txBox="1"/>
          <p:nvPr>
            <p:ph idx="1" type="body"/>
          </p:nvPr>
        </p:nvSpPr>
        <p:spPr>
          <a:xfrm>
            <a:off x="720000" y="1152475"/>
            <a:ext cx="7704000" cy="3450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Livvic"/>
              <a:buAutoNum type="arabicPeriod"/>
              <a:defRPr sz="1200">
                <a:solidFill>
                  <a:srgbClr val="434343"/>
                </a:solidFill>
                <a:latin typeface="Source Sans Pro"/>
                <a:ea typeface="Source Sans Pro"/>
                <a:cs typeface="Source Sans Pro"/>
                <a:sym typeface="Source Sans Pro"/>
              </a:defRPr>
            </a:lvl1pPr>
            <a:lvl2pPr indent="-304800" lvl="1" marL="914400" rtl="0">
              <a:lnSpc>
                <a:spcPct val="100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00000"/>
              </a:lnSpc>
              <a:spcBef>
                <a:spcPts val="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00000"/>
              </a:lnSpc>
              <a:spcBef>
                <a:spcPts val="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00000"/>
              </a:lnSpc>
              <a:spcBef>
                <a:spcPts val="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00000"/>
              </a:lnSpc>
              <a:spcBef>
                <a:spcPts val="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00000"/>
              </a:lnSpc>
              <a:spcBef>
                <a:spcPts val="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00000"/>
              </a:lnSpc>
              <a:spcBef>
                <a:spcPts val="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00000"/>
              </a:lnSpc>
              <a:spcBef>
                <a:spcPts val="0"/>
              </a:spcBef>
              <a:spcAft>
                <a:spcPts val="0"/>
              </a:spcAft>
              <a:buClr>
                <a:srgbClr val="434343"/>
              </a:buClr>
              <a:buSzPts val="1200"/>
              <a:buFont typeface="Roboto Condensed Light"/>
              <a:buAutoNum type="romanLcPeriod"/>
              <a:defRPr>
                <a:solidFill>
                  <a:srgbClr val="434343"/>
                </a:solidFill>
              </a:defRPr>
            </a:lvl9pPr>
          </a:lstStyle>
          <a:p/>
        </p:txBody>
      </p:sp>
      <p:sp>
        <p:nvSpPr>
          <p:cNvPr id="26" name="Google Shape;26;p4"/>
          <p:cNvSpPr/>
          <p:nvPr/>
        </p:nvSpPr>
        <p:spPr>
          <a:xfrm>
            <a:off x="318150" y="138300"/>
            <a:ext cx="803700" cy="803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3">
  <p:cSld name="BLANK_1_1_1_1_1_1_2_1">
    <p:spTree>
      <p:nvGrpSpPr>
        <p:cNvPr id="244" name="Shape 244"/>
        <p:cNvGrpSpPr/>
        <p:nvPr/>
      </p:nvGrpSpPr>
      <p:grpSpPr>
        <a:xfrm>
          <a:off x="0" y="0"/>
          <a:ext cx="0" cy="0"/>
          <a:chOff x="0" y="0"/>
          <a:chExt cx="0" cy="0"/>
        </a:xfrm>
      </p:grpSpPr>
      <p:pic>
        <p:nvPicPr>
          <p:cNvPr id="245" name="Google Shape;245;p31"/>
          <p:cNvPicPr preferRelativeResize="0"/>
          <p:nvPr/>
        </p:nvPicPr>
        <p:blipFill rotWithShape="1">
          <a:blip r:embed="rId2">
            <a:alphaModFix/>
          </a:blip>
          <a:srcRect b="48636" l="64303" r="0" t="0"/>
          <a:stretch/>
        </p:blipFill>
        <p:spPr>
          <a:xfrm rot="5400000">
            <a:off x="22699" y="-41624"/>
            <a:ext cx="1211201" cy="1256599"/>
          </a:xfrm>
          <a:prstGeom prst="rect">
            <a:avLst/>
          </a:prstGeom>
          <a:noFill/>
          <a:ln>
            <a:noFill/>
          </a:ln>
        </p:spPr>
      </p:pic>
      <p:pic>
        <p:nvPicPr>
          <p:cNvPr id="246" name="Google Shape;246;p31"/>
          <p:cNvPicPr preferRelativeResize="0"/>
          <p:nvPr/>
        </p:nvPicPr>
        <p:blipFill rotWithShape="1">
          <a:blip r:embed="rId2">
            <a:alphaModFix/>
          </a:blip>
          <a:srcRect b="64750" l="70816" r="0" t="0"/>
          <a:stretch/>
        </p:blipFill>
        <p:spPr>
          <a:xfrm flipH="1">
            <a:off x="8086100" y="4213925"/>
            <a:ext cx="1067375" cy="929575"/>
          </a:xfrm>
          <a:prstGeom prst="rect">
            <a:avLst/>
          </a:prstGeom>
          <a:noFill/>
          <a:ln>
            <a:noFill/>
          </a:ln>
        </p:spPr>
      </p:pic>
      <p:sp>
        <p:nvSpPr>
          <p:cNvPr id="247" name="Google Shape;247;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48" name="Google Shape;248;p31"/>
          <p:cNvSpPr txBox="1"/>
          <p:nvPr>
            <p:ph idx="2" type="title"/>
          </p:nvPr>
        </p:nvSpPr>
        <p:spPr>
          <a:xfrm>
            <a:off x="891375" y="3289925"/>
            <a:ext cx="18042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49" name="Google Shape;249;p31"/>
          <p:cNvSpPr txBox="1"/>
          <p:nvPr>
            <p:ph idx="1" type="subTitle"/>
          </p:nvPr>
        </p:nvSpPr>
        <p:spPr>
          <a:xfrm>
            <a:off x="891375" y="3793375"/>
            <a:ext cx="1804200" cy="816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0" name="Google Shape;250;p31"/>
          <p:cNvSpPr txBox="1"/>
          <p:nvPr>
            <p:ph hasCustomPrompt="1" idx="3" type="title"/>
          </p:nvPr>
        </p:nvSpPr>
        <p:spPr>
          <a:xfrm>
            <a:off x="891375" y="1034775"/>
            <a:ext cx="1804200" cy="66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1" name="Google Shape;251;p31"/>
          <p:cNvSpPr txBox="1"/>
          <p:nvPr>
            <p:ph idx="4" type="title"/>
          </p:nvPr>
        </p:nvSpPr>
        <p:spPr>
          <a:xfrm>
            <a:off x="2743725" y="3289925"/>
            <a:ext cx="18042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52" name="Google Shape;252;p31"/>
          <p:cNvSpPr txBox="1"/>
          <p:nvPr>
            <p:ph idx="5" type="subTitle"/>
          </p:nvPr>
        </p:nvSpPr>
        <p:spPr>
          <a:xfrm>
            <a:off x="2743725" y="3793375"/>
            <a:ext cx="1804200" cy="816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3" name="Google Shape;253;p31"/>
          <p:cNvSpPr txBox="1"/>
          <p:nvPr>
            <p:ph hasCustomPrompt="1" idx="6" type="title"/>
          </p:nvPr>
        </p:nvSpPr>
        <p:spPr>
          <a:xfrm>
            <a:off x="2743725" y="1034775"/>
            <a:ext cx="1804200" cy="66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4" name="Google Shape;254;p31"/>
          <p:cNvSpPr txBox="1"/>
          <p:nvPr>
            <p:ph idx="7" type="title"/>
          </p:nvPr>
        </p:nvSpPr>
        <p:spPr>
          <a:xfrm>
            <a:off x="4596075" y="3289925"/>
            <a:ext cx="18042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55" name="Google Shape;255;p31"/>
          <p:cNvSpPr txBox="1"/>
          <p:nvPr>
            <p:ph idx="8" type="subTitle"/>
          </p:nvPr>
        </p:nvSpPr>
        <p:spPr>
          <a:xfrm>
            <a:off x="4596075" y="3793375"/>
            <a:ext cx="1804200" cy="816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6" name="Google Shape;256;p31"/>
          <p:cNvSpPr txBox="1"/>
          <p:nvPr>
            <p:ph hasCustomPrompt="1" idx="9" type="title"/>
          </p:nvPr>
        </p:nvSpPr>
        <p:spPr>
          <a:xfrm>
            <a:off x="4596075" y="1034775"/>
            <a:ext cx="1804200" cy="66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7" name="Google Shape;257;p31"/>
          <p:cNvSpPr txBox="1"/>
          <p:nvPr>
            <p:ph idx="13" type="title"/>
          </p:nvPr>
        </p:nvSpPr>
        <p:spPr>
          <a:xfrm>
            <a:off x="6448425" y="3289925"/>
            <a:ext cx="18042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58" name="Google Shape;258;p31"/>
          <p:cNvSpPr txBox="1"/>
          <p:nvPr>
            <p:ph idx="14" type="subTitle"/>
          </p:nvPr>
        </p:nvSpPr>
        <p:spPr>
          <a:xfrm>
            <a:off x="6448425" y="3793375"/>
            <a:ext cx="1804200" cy="816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9" name="Google Shape;259;p31"/>
          <p:cNvSpPr txBox="1"/>
          <p:nvPr>
            <p:ph hasCustomPrompt="1" idx="15" type="title"/>
          </p:nvPr>
        </p:nvSpPr>
        <p:spPr>
          <a:xfrm>
            <a:off x="6448425" y="1034775"/>
            <a:ext cx="1804200" cy="66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4">
  <p:cSld name="CUSTOM_5_1_1">
    <p:spTree>
      <p:nvGrpSpPr>
        <p:cNvPr id="260" name="Shape 260"/>
        <p:cNvGrpSpPr/>
        <p:nvPr/>
      </p:nvGrpSpPr>
      <p:grpSpPr>
        <a:xfrm>
          <a:off x="0" y="0"/>
          <a:ext cx="0" cy="0"/>
          <a:chOff x="0" y="0"/>
          <a:chExt cx="0" cy="0"/>
        </a:xfrm>
      </p:grpSpPr>
      <p:pic>
        <p:nvPicPr>
          <p:cNvPr id="261" name="Google Shape;261;p32"/>
          <p:cNvPicPr preferRelativeResize="0"/>
          <p:nvPr/>
        </p:nvPicPr>
        <p:blipFill rotWithShape="1">
          <a:blip r:embed="rId2">
            <a:alphaModFix/>
          </a:blip>
          <a:srcRect b="0" l="72414" r="-31446" t="38107"/>
          <a:stretch/>
        </p:blipFill>
        <p:spPr>
          <a:xfrm flipH="1" rot="10800000">
            <a:off x="-6008" y="3669179"/>
            <a:ext cx="2667924" cy="2016624"/>
          </a:xfrm>
          <a:prstGeom prst="rect">
            <a:avLst/>
          </a:prstGeom>
          <a:noFill/>
          <a:ln>
            <a:noFill/>
          </a:ln>
        </p:spPr>
      </p:pic>
      <p:sp>
        <p:nvSpPr>
          <p:cNvPr id="262" name="Google Shape;262;p32"/>
          <p:cNvSpPr/>
          <p:nvPr/>
        </p:nvSpPr>
        <p:spPr>
          <a:xfrm rot="10800000">
            <a:off x="-1781749" y="455187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3" name="Google Shape;263;p32"/>
          <p:cNvPicPr preferRelativeResize="0"/>
          <p:nvPr/>
        </p:nvPicPr>
        <p:blipFill rotWithShape="1">
          <a:blip r:embed="rId2">
            <a:alphaModFix/>
          </a:blip>
          <a:srcRect b="0" l="72414" r="-31446" t="38107"/>
          <a:stretch/>
        </p:blipFill>
        <p:spPr>
          <a:xfrm flipH="1">
            <a:off x="6484914" y="-280150"/>
            <a:ext cx="2667924" cy="2016624"/>
          </a:xfrm>
          <a:prstGeom prst="rect">
            <a:avLst/>
          </a:prstGeom>
          <a:noFill/>
          <a:ln>
            <a:noFill/>
          </a:ln>
        </p:spPr>
      </p:pic>
      <p:sp>
        <p:nvSpPr>
          <p:cNvPr id="264" name="Google Shape;264;p32"/>
          <p:cNvSpPr/>
          <p:nvPr/>
        </p:nvSpPr>
        <p:spPr>
          <a:xfrm>
            <a:off x="7193338" y="-3150721"/>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p:txBody>
      </p:sp>
      <p:sp>
        <p:nvSpPr>
          <p:cNvPr id="266" name="Google Shape;266;p32"/>
          <p:cNvSpPr txBox="1"/>
          <p:nvPr>
            <p:ph idx="2" type="title"/>
          </p:nvPr>
        </p:nvSpPr>
        <p:spPr>
          <a:xfrm>
            <a:off x="885225" y="1207275"/>
            <a:ext cx="1569900" cy="400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7" name="Google Shape;267;p32"/>
          <p:cNvSpPr txBox="1"/>
          <p:nvPr>
            <p:ph idx="1" type="subTitle"/>
          </p:nvPr>
        </p:nvSpPr>
        <p:spPr>
          <a:xfrm>
            <a:off x="2455275" y="1593325"/>
            <a:ext cx="4712700" cy="3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8" name="Google Shape;268;p32"/>
          <p:cNvSpPr txBox="1"/>
          <p:nvPr>
            <p:ph hasCustomPrompt="1" idx="3" type="title"/>
          </p:nvPr>
        </p:nvSpPr>
        <p:spPr>
          <a:xfrm>
            <a:off x="7167975" y="1207275"/>
            <a:ext cx="1090800" cy="40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69" name="Google Shape;269;p32"/>
          <p:cNvSpPr txBox="1"/>
          <p:nvPr>
            <p:ph idx="4" type="title"/>
          </p:nvPr>
        </p:nvSpPr>
        <p:spPr>
          <a:xfrm>
            <a:off x="885225" y="2037435"/>
            <a:ext cx="1569900" cy="400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70" name="Google Shape;270;p32"/>
          <p:cNvSpPr txBox="1"/>
          <p:nvPr>
            <p:ph idx="5" type="subTitle"/>
          </p:nvPr>
        </p:nvSpPr>
        <p:spPr>
          <a:xfrm>
            <a:off x="2455275" y="2424971"/>
            <a:ext cx="4712700" cy="3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1" name="Google Shape;271;p32"/>
          <p:cNvSpPr txBox="1"/>
          <p:nvPr>
            <p:ph hasCustomPrompt="1" idx="6" type="title"/>
          </p:nvPr>
        </p:nvSpPr>
        <p:spPr>
          <a:xfrm>
            <a:off x="7167975" y="2038921"/>
            <a:ext cx="1090800" cy="40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72" name="Google Shape;272;p32"/>
          <p:cNvSpPr txBox="1"/>
          <p:nvPr>
            <p:ph idx="7" type="title"/>
          </p:nvPr>
        </p:nvSpPr>
        <p:spPr>
          <a:xfrm>
            <a:off x="885225" y="2869815"/>
            <a:ext cx="1569900" cy="400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73" name="Google Shape;273;p32"/>
          <p:cNvSpPr txBox="1"/>
          <p:nvPr>
            <p:ph idx="8" type="subTitle"/>
          </p:nvPr>
        </p:nvSpPr>
        <p:spPr>
          <a:xfrm>
            <a:off x="2455275" y="3256617"/>
            <a:ext cx="4712700" cy="3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4" name="Google Shape;274;p32"/>
          <p:cNvSpPr txBox="1"/>
          <p:nvPr>
            <p:ph hasCustomPrompt="1" idx="9" type="title"/>
          </p:nvPr>
        </p:nvSpPr>
        <p:spPr>
          <a:xfrm>
            <a:off x="7167975" y="2870567"/>
            <a:ext cx="1090800" cy="40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75" name="Google Shape;275;p32"/>
          <p:cNvSpPr txBox="1"/>
          <p:nvPr>
            <p:ph idx="13" type="title"/>
          </p:nvPr>
        </p:nvSpPr>
        <p:spPr>
          <a:xfrm>
            <a:off x="885225" y="3702213"/>
            <a:ext cx="1569900" cy="400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76" name="Google Shape;276;p32"/>
          <p:cNvSpPr txBox="1"/>
          <p:nvPr>
            <p:ph idx="14" type="subTitle"/>
          </p:nvPr>
        </p:nvSpPr>
        <p:spPr>
          <a:xfrm>
            <a:off x="2455275" y="4088263"/>
            <a:ext cx="4712700" cy="3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 name="Google Shape;277;p32"/>
          <p:cNvSpPr txBox="1"/>
          <p:nvPr>
            <p:ph hasCustomPrompt="1" idx="15" type="title"/>
          </p:nvPr>
        </p:nvSpPr>
        <p:spPr>
          <a:xfrm>
            <a:off x="7167975" y="3702213"/>
            <a:ext cx="1090800" cy="40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
    <p:spTree>
      <p:nvGrpSpPr>
        <p:cNvPr id="278" name="Shape 278"/>
        <p:cNvGrpSpPr/>
        <p:nvPr/>
      </p:nvGrpSpPr>
      <p:grpSpPr>
        <a:xfrm>
          <a:off x="0" y="0"/>
          <a:ext cx="0" cy="0"/>
          <a:chOff x="0" y="0"/>
          <a:chExt cx="0" cy="0"/>
        </a:xfrm>
      </p:grpSpPr>
      <p:sp>
        <p:nvSpPr>
          <p:cNvPr id="279" name="Google Shape;279;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atin typeface="Anaheim"/>
                <a:ea typeface="Anaheim"/>
                <a:cs typeface="Anaheim"/>
                <a:sym typeface="Anaheim"/>
              </a:defRPr>
            </a:lvl2pPr>
            <a:lvl3pPr lvl="2">
              <a:spcBef>
                <a:spcPts val="0"/>
              </a:spcBef>
              <a:spcAft>
                <a:spcPts val="0"/>
              </a:spcAft>
              <a:buSzPts val="2800"/>
              <a:buNone/>
              <a:defRPr>
                <a:latin typeface="Anaheim"/>
                <a:ea typeface="Anaheim"/>
                <a:cs typeface="Anaheim"/>
                <a:sym typeface="Anaheim"/>
              </a:defRPr>
            </a:lvl3pPr>
            <a:lvl4pPr lvl="3">
              <a:spcBef>
                <a:spcPts val="0"/>
              </a:spcBef>
              <a:spcAft>
                <a:spcPts val="0"/>
              </a:spcAft>
              <a:buSzPts val="2800"/>
              <a:buNone/>
              <a:defRPr>
                <a:latin typeface="Anaheim"/>
                <a:ea typeface="Anaheim"/>
                <a:cs typeface="Anaheim"/>
                <a:sym typeface="Anaheim"/>
              </a:defRPr>
            </a:lvl4pPr>
            <a:lvl5pPr lvl="4">
              <a:spcBef>
                <a:spcPts val="0"/>
              </a:spcBef>
              <a:spcAft>
                <a:spcPts val="0"/>
              </a:spcAft>
              <a:buSzPts val="2800"/>
              <a:buNone/>
              <a:defRPr>
                <a:latin typeface="Anaheim"/>
                <a:ea typeface="Anaheim"/>
                <a:cs typeface="Anaheim"/>
                <a:sym typeface="Anaheim"/>
              </a:defRPr>
            </a:lvl5pPr>
            <a:lvl6pPr lvl="5">
              <a:spcBef>
                <a:spcPts val="0"/>
              </a:spcBef>
              <a:spcAft>
                <a:spcPts val="0"/>
              </a:spcAft>
              <a:buSzPts val="2800"/>
              <a:buNone/>
              <a:defRPr>
                <a:latin typeface="Anaheim"/>
                <a:ea typeface="Anaheim"/>
                <a:cs typeface="Anaheim"/>
                <a:sym typeface="Anaheim"/>
              </a:defRPr>
            </a:lvl6pPr>
            <a:lvl7pPr lvl="6">
              <a:spcBef>
                <a:spcPts val="0"/>
              </a:spcBef>
              <a:spcAft>
                <a:spcPts val="0"/>
              </a:spcAft>
              <a:buSzPts val="2800"/>
              <a:buNone/>
              <a:defRPr>
                <a:latin typeface="Anaheim"/>
                <a:ea typeface="Anaheim"/>
                <a:cs typeface="Anaheim"/>
                <a:sym typeface="Anaheim"/>
              </a:defRPr>
            </a:lvl7pPr>
            <a:lvl8pPr lvl="7">
              <a:spcBef>
                <a:spcPts val="0"/>
              </a:spcBef>
              <a:spcAft>
                <a:spcPts val="0"/>
              </a:spcAft>
              <a:buSzPts val="2800"/>
              <a:buNone/>
              <a:defRPr>
                <a:latin typeface="Anaheim"/>
                <a:ea typeface="Anaheim"/>
                <a:cs typeface="Anaheim"/>
                <a:sym typeface="Anaheim"/>
              </a:defRPr>
            </a:lvl8pPr>
            <a:lvl9pPr lvl="8">
              <a:spcBef>
                <a:spcPts val="0"/>
              </a:spcBef>
              <a:spcAft>
                <a:spcPts val="0"/>
              </a:spcAft>
              <a:buSzPts val="2800"/>
              <a:buNone/>
              <a:defRPr>
                <a:latin typeface="Anaheim"/>
                <a:ea typeface="Anaheim"/>
                <a:cs typeface="Anaheim"/>
                <a:sym typeface="Anaheim"/>
              </a:defRPr>
            </a:lvl9pPr>
          </a:lstStyle>
          <a:p/>
        </p:txBody>
      </p:sp>
      <p:pic>
        <p:nvPicPr>
          <p:cNvPr id="280" name="Google Shape;280;p33"/>
          <p:cNvPicPr preferRelativeResize="0"/>
          <p:nvPr/>
        </p:nvPicPr>
        <p:blipFill rotWithShape="1">
          <a:blip r:embed="rId2">
            <a:alphaModFix/>
          </a:blip>
          <a:srcRect b="0" l="72414" r="-31446" t="38107"/>
          <a:stretch/>
        </p:blipFill>
        <p:spPr>
          <a:xfrm>
            <a:off x="-6008" y="-280150"/>
            <a:ext cx="2667924" cy="2016624"/>
          </a:xfrm>
          <a:prstGeom prst="rect">
            <a:avLst/>
          </a:prstGeom>
          <a:noFill/>
          <a:ln>
            <a:noFill/>
          </a:ln>
        </p:spPr>
      </p:pic>
      <p:sp>
        <p:nvSpPr>
          <p:cNvPr id="281" name="Google Shape;281;p33"/>
          <p:cNvSpPr/>
          <p:nvPr/>
        </p:nvSpPr>
        <p:spPr>
          <a:xfrm flipH="1">
            <a:off x="-2010349" y="-3150721"/>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2" name="Google Shape;282;p33"/>
          <p:cNvPicPr preferRelativeResize="0"/>
          <p:nvPr/>
        </p:nvPicPr>
        <p:blipFill rotWithShape="1">
          <a:blip r:embed="rId2">
            <a:alphaModFix/>
          </a:blip>
          <a:srcRect b="0" l="72414" r="-31446" t="38107"/>
          <a:stretch/>
        </p:blipFill>
        <p:spPr>
          <a:xfrm rot="10800000">
            <a:off x="6484914" y="3669179"/>
            <a:ext cx="2667924" cy="2016624"/>
          </a:xfrm>
          <a:prstGeom prst="rect">
            <a:avLst/>
          </a:prstGeom>
          <a:noFill/>
          <a:ln>
            <a:noFill/>
          </a:ln>
        </p:spPr>
      </p:pic>
      <p:sp>
        <p:nvSpPr>
          <p:cNvPr id="283" name="Google Shape;283;p33"/>
          <p:cNvSpPr/>
          <p:nvPr/>
        </p:nvSpPr>
        <p:spPr>
          <a:xfrm flipH="1" rot="10800000">
            <a:off x="7421938" y="455187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
    <p:spTree>
      <p:nvGrpSpPr>
        <p:cNvPr id="284" name="Shape 284"/>
        <p:cNvGrpSpPr/>
        <p:nvPr/>
      </p:nvGrpSpPr>
      <p:grpSpPr>
        <a:xfrm>
          <a:off x="0" y="0"/>
          <a:ext cx="0" cy="0"/>
          <a:chOff x="0" y="0"/>
          <a:chExt cx="0" cy="0"/>
        </a:xfrm>
      </p:grpSpPr>
      <p:sp>
        <p:nvSpPr>
          <p:cNvPr id="285" name="Google Shape;285;p34"/>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atin typeface="Anaheim"/>
                <a:ea typeface="Anaheim"/>
                <a:cs typeface="Anaheim"/>
                <a:sym typeface="Anaheim"/>
              </a:defRPr>
            </a:lvl2pPr>
            <a:lvl3pPr lvl="2">
              <a:spcBef>
                <a:spcPts val="0"/>
              </a:spcBef>
              <a:spcAft>
                <a:spcPts val="0"/>
              </a:spcAft>
              <a:buSzPts val="2800"/>
              <a:buNone/>
              <a:defRPr>
                <a:latin typeface="Anaheim"/>
                <a:ea typeface="Anaheim"/>
                <a:cs typeface="Anaheim"/>
                <a:sym typeface="Anaheim"/>
              </a:defRPr>
            </a:lvl3pPr>
            <a:lvl4pPr lvl="3">
              <a:spcBef>
                <a:spcPts val="0"/>
              </a:spcBef>
              <a:spcAft>
                <a:spcPts val="0"/>
              </a:spcAft>
              <a:buSzPts val="2800"/>
              <a:buNone/>
              <a:defRPr>
                <a:latin typeface="Anaheim"/>
                <a:ea typeface="Anaheim"/>
                <a:cs typeface="Anaheim"/>
                <a:sym typeface="Anaheim"/>
              </a:defRPr>
            </a:lvl4pPr>
            <a:lvl5pPr lvl="4">
              <a:spcBef>
                <a:spcPts val="0"/>
              </a:spcBef>
              <a:spcAft>
                <a:spcPts val="0"/>
              </a:spcAft>
              <a:buSzPts val="2800"/>
              <a:buNone/>
              <a:defRPr>
                <a:latin typeface="Anaheim"/>
                <a:ea typeface="Anaheim"/>
                <a:cs typeface="Anaheim"/>
                <a:sym typeface="Anaheim"/>
              </a:defRPr>
            </a:lvl5pPr>
            <a:lvl6pPr lvl="5">
              <a:spcBef>
                <a:spcPts val="0"/>
              </a:spcBef>
              <a:spcAft>
                <a:spcPts val="0"/>
              </a:spcAft>
              <a:buSzPts val="2800"/>
              <a:buNone/>
              <a:defRPr>
                <a:latin typeface="Anaheim"/>
                <a:ea typeface="Anaheim"/>
                <a:cs typeface="Anaheim"/>
                <a:sym typeface="Anaheim"/>
              </a:defRPr>
            </a:lvl6pPr>
            <a:lvl7pPr lvl="6">
              <a:spcBef>
                <a:spcPts val="0"/>
              </a:spcBef>
              <a:spcAft>
                <a:spcPts val="0"/>
              </a:spcAft>
              <a:buSzPts val="2800"/>
              <a:buNone/>
              <a:defRPr>
                <a:latin typeface="Anaheim"/>
                <a:ea typeface="Anaheim"/>
                <a:cs typeface="Anaheim"/>
                <a:sym typeface="Anaheim"/>
              </a:defRPr>
            </a:lvl7pPr>
            <a:lvl8pPr lvl="7">
              <a:spcBef>
                <a:spcPts val="0"/>
              </a:spcBef>
              <a:spcAft>
                <a:spcPts val="0"/>
              </a:spcAft>
              <a:buSzPts val="2800"/>
              <a:buNone/>
              <a:defRPr>
                <a:latin typeface="Anaheim"/>
                <a:ea typeface="Anaheim"/>
                <a:cs typeface="Anaheim"/>
                <a:sym typeface="Anaheim"/>
              </a:defRPr>
            </a:lvl8pPr>
            <a:lvl9pPr lvl="8">
              <a:spcBef>
                <a:spcPts val="0"/>
              </a:spcBef>
              <a:spcAft>
                <a:spcPts val="0"/>
              </a:spcAft>
              <a:buSzPts val="2800"/>
              <a:buNone/>
              <a:defRPr>
                <a:latin typeface="Anaheim"/>
                <a:ea typeface="Anaheim"/>
                <a:cs typeface="Anaheim"/>
                <a:sym typeface="Anaheim"/>
              </a:defRPr>
            </a:lvl9pPr>
          </a:lstStyle>
          <a:p/>
        </p:txBody>
      </p:sp>
      <p:pic>
        <p:nvPicPr>
          <p:cNvPr id="286" name="Google Shape;286;p34"/>
          <p:cNvPicPr preferRelativeResize="0"/>
          <p:nvPr/>
        </p:nvPicPr>
        <p:blipFill rotWithShape="1">
          <a:blip r:embed="rId2">
            <a:alphaModFix/>
          </a:blip>
          <a:srcRect b="0" l="72414" r="-31446" t="38107"/>
          <a:stretch/>
        </p:blipFill>
        <p:spPr>
          <a:xfrm flipH="1" rot="10800000">
            <a:off x="-6008" y="3669179"/>
            <a:ext cx="2667924" cy="2016624"/>
          </a:xfrm>
          <a:prstGeom prst="rect">
            <a:avLst/>
          </a:prstGeom>
          <a:noFill/>
          <a:ln>
            <a:noFill/>
          </a:ln>
        </p:spPr>
      </p:pic>
      <p:sp>
        <p:nvSpPr>
          <p:cNvPr id="287" name="Google Shape;287;p34"/>
          <p:cNvSpPr/>
          <p:nvPr/>
        </p:nvSpPr>
        <p:spPr>
          <a:xfrm rot="10800000">
            <a:off x="-2010349" y="455187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8" name="Google Shape;288;p34"/>
          <p:cNvPicPr preferRelativeResize="0"/>
          <p:nvPr/>
        </p:nvPicPr>
        <p:blipFill rotWithShape="1">
          <a:blip r:embed="rId2">
            <a:alphaModFix/>
          </a:blip>
          <a:srcRect b="0" l="72414" r="-31446" t="38107"/>
          <a:stretch/>
        </p:blipFill>
        <p:spPr>
          <a:xfrm flipH="1">
            <a:off x="6484914" y="-280150"/>
            <a:ext cx="2667924" cy="2016624"/>
          </a:xfrm>
          <a:prstGeom prst="rect">
            <a:avLst/>
          </a:prstGeom>
          <a:noFill/>
          <a:ln>
            <a:noFill/>
          </a:ln>
        </p:spPr>
      </p:pic>
      <p:sp>
        <p:nvSpPr>
          <p:cNvPr id="289" name="Google Shape;289;p34"/>
          <p:cNvSpPr/>
          <p:nvPr/>
        </p:nvSpPr>
        <p:spPr>
          <a:xfrm>
            <a:off x="7421938" y="-3150721"/>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
    <p:spTree>
      <p:nvGrpSpPr>
        <p:cNvPr id="290" name="Shape 290"/>
        <p:cNvGrpSpPr/>
        <p:nvPr/>
      </p:nvGrpSpPr>
      <p:grpSpPr>
        <a:xfrm>
          <a:off x="0" y="0"/>
          <a:ext cx="0" cy="0"/>
          <a:chOff x="0" y="0"/>
          <a:chExt cx="0" cy="0"/>
        </a:xfrm>
      </p:grpSpPr>
      <p:pic>
        <p:nvPicPr>
          <p:cNvPr id="291" name="Google Shape;291;p35"/>
          <p:cNvPicPr preferRelativeResize="0"/>
          <p:nvPr/>
        </p:nvPicPr>
        <p:blipFill rotWithShape="1">
          <a:blip r:embed="rId2">
            <a:alphaModFix/>
          </a:blip>
          <a:srcRect b="0" l="72414" r="-31446" t="38107"/>
          <a:stretch/>
        </p:blipFill>
        <p:spPr>
          <a:xfrm rot="10800000">
            <a:off x="6637314" y="3669179"/>
            <a:ext cx="2667924" cy="2016624"/>
          </a:xfrm>
          <a:prstGeom prst="rect">
            <a:avLst/>
          </a:prstGeom>
          <a:noFill/>
          <a:ln>
            <a:noFill/>
          </a:ln>
        </p:spPr>
      </p:pic>
      <p:sp>
        <p:nvSpPr>
          <p:cNvPr id="292" name="Google Shape;292;p35"/>
          <p:cNvSpPr/>
          <p:nvPr/>
        </p:nvSpPr>
        <p:spPr>
          <a:xfrm flipH="1" rot="10800000">
            <a:off x="7574338" y="455187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3" name="Google Shape;293;p35"/>
          <p:cNvPicPr preferRelativeResize="0"/>
          <p:nvPr/>
        </p:nvPicPr>
        <p:blipFill rotWithShape="1">
          <a:blip r:embed="rId2">
            <a:alphaModFix/>
          </a:blip>
          <a:srcRect b="0" l="72414" r="-31446" t="38107"/>
          <a:stretch/>
        </p:blipFill>
        <p:spPr>
          <a:xfrm>
            <a:off x="-158408" y="-508750"/>
            <a:ext cx="2667924" cy="2016624"/>
          </a:xfrm>
          <a:prstGeom prst="rect">
            <a:avLst/>
          </a:prstGeom>
          <a:noFill/>
          <a:ln>
            <a:noFill/>
          </a:ln>
        </p:spPr>
      </p:pic>
      <p:sp>
        <p:nvSpPr>
          <p:cNvPr id="294" name="Google Shape;294;p35"/>
          <p:cNvSpPr/>
          <p:nvPr/>
        </p:nvSpPr>
        <p:spPr>
          <a:xfrm flipH="1">
            <a:off x="-2162749" y="-3379321"/>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5"/>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5">
    <p:spTree>
      <p:nvGrpSpPr>
        <p:cNvPr id="296" name="Shape 296"/>
        <p:cNvGrpSpPr/>
        <p:nvPr/>
      </p:nvGrpSpPr>
      <p:grpSpPr>
        <a:xfrm>
          <a:off x="0" y="0"/>
          <a:ext cx="0" cy="0"/>
          <a:chOff x="0" y="0"/>
          <a:chExt cx="0" cy="0"/>
        </a:xfrm>
      </p:grpSpPr>
      <p:sp>
        <p:nvSpPr>
          <p:cNvPr id="297" name="Google Shape;297;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p:txBody>
      </p:sp>
      <p:pic>
        <p:nvPicPr>
          <p:cNvPr id="298" name="Google Shape;298;p36"/>
          <p:cNvPicPr preferRelativeResize="0"/>
          <p:nvPr/>
        </p:nvPicPr>
        <p:blipFill rotWithShape="1">
          <a:blip r:embed="rId2">
            <a:alphaModFix/>
          </a:blip>
          <a:srcRect b="0" l="72414" r="-31446" t="38107"/>
          <a:stretch/>
        </p:blipFill>
        <p:spPr>
          <a:xfrm rot="10800000">
            <a:off x="6484914" y="3669179"/>
            <a:ext cx="2667924" cy="2016624"/>
          </a:xfrm>
          <a:prstGeom prst="rect">
            <a:avLst/>
          </a:prstGeom>
          <a:noFill/>
          <a:ln>
            <a:noFill/>
          </a:ln>
        </p:spPr>
      </p:pic>
      <p:sp>
        <p:nvSpPr>
          <p:cNvPr id="299" name="Google Shape;299;p36"/>
          <p:cNvSpPr/>
          <p:nvPr/>
        </p:nvSpPr>
        <p:spPr>
          <a:xfrm flipH="1" rot="10800000">
            <a:off x="7421938" y="455187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0" name="Google Shape;300;p36"/>
          <p:cNvPicPr preferRelativeResize="0"/>
          <p:nvPr/>
        </p:nvPicPr>
        <p:blipFill rotWithShape="1">
          <a:blip r:embed="rId2">
            <a:alphaModFix/>
          </a:blip>
          <a:srcRect b="0" l="72414" r="-31446" t="38107"/>
          <a:stretch/>
        </p:blipFill>
        <p:spPr>
          <a:xfrm>
            <a:off x="-6008" y="-280150"/>
            <a:ext cx="2667924" cy="2016624"/>
          </a:xfrm>
          <a:prstGeom prst="rect">
            <a:avLst/>
          </a:prstGeom>
          <a:noFill/>
          <a:ln>
            <a:noFill/>
          </a:ln>
        </p:spPr>
      </p:pic>
      <p:sp>
        <p:nvSpPr>
          <p:cNvPr id="301" name="Google Shape;301;p36"/>
          <p:cNvSpPr/>
          <p:nvPr/>
        </p:nvSpPr>
        <p:spPr>
          <a:xfrm flipH="1">
            <a:off x="-2010349" y="-3150721"/>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_2">
    <p:spTree>
      <p:nvGrpSpPr>
        <p:cNvPr id="302" name="Shape 302"/>
        <p:cNvGrpSpPr/>
        <p:nvPr/>
      </p:nvGrpSpPr>
      <p:grpSpPr>
        <a:xfrm>
          <a:off x="0" y="0"/>
          <a:ext cx="0" cy="0"/>
          <a:chOff x="0" y="0"/>
          <a:chExt cx="0" cy="0"/>
        </a:xfrm>
      </p:grpSpPr>
      <p:sp>
        <p:nvSpPr>
          <p:cNvPr id="303" name="Google Shape;303;p37"/>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p:txBody>
      </p:sp>
      <p:pic>
        <p:nvPicPr>
          <p:cNvPr id="304" name="Google Shape;304;p37"/>
          <p:cNvPicPr preferRelativeResize="0"/>
          <p:nvPr/>
        </p:nvPicPr>
        <p:blipFill rotWithShape="1">
          <a:blip r:embed="rId2">
            <a:alphaModFix/>
          </a:blip>
          <a:srcRect b="0" l="72414" r="-31446" t="38107"/>
          <a:stretch/>
        </p:blipFill>
        <p:spPr>
          <a:xfrm flipH="1" rot="10800000">
            <a:off x="-6008" y="3669179"/>
            <a:ext cx="2667924" cy="2016624"/>
          </a:xfrm>
          <a:prstGeom prst="rect">
            <a:avLst/>
          </a:prstGeom>
          <a:noFill/>
          <a:ln>
            <a:noFill/>
          </a:ln>
        </p:spPr>
      </p:pic>
      <p:sp>
        <p:nvSpPr>
          <p:cNvPr id="305" name="Google Shape;305;p37"/>
          <p:cNvSpPr/>
          <p:nvPr/>
        </p:nvSpPr>
        <p:spPr>
          <a:xfrm rot="10800000">
            <a:off x="-2010349" y="455187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6" name="Google Shape;306;p37"/>
          <p:cNvPicPr preferRelativeResize="0"/>
          <p:nvPr/>
        </p:nvPicPr>
        <p:blipFill rotWithShape="1">
          <a:blip r:embed="rId2">
            <a:alphaModFix/>
          </a:blip>
          <a:srcRect b="0" l="72414" r="-31446" t="38107"/>
          <a:stretch/>
        </p:blipFill>
        <p:spPr>
          <a:xfrm flipH="1">
            <a:off x="6484914" y="-280150"/>
            <a:ext cx="2667924" cy="2016624"/>
          </a:xfrm>
          <a:prstGeom prst="rect">
            <a:avLst/>
          </a:prstGeom>
          <a:noFill/>
          <a:ln>
            <a:noFill/>
          </a:ln>
        </p:spPr>
      </p:pic>
      <p:sp>
        <p:nvSpPr>
          <p:cNvPr id="307" name="Google Shape;307;p37"/>
          <p:cNvSpPr/>
          <p:nvPr/>
        </p:nvSpPr>
        <p:spPr>
          <a:xfrm>
            <a:off x="7421938" y="-3150721"/>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1">
    <p:bg>
      <p:bgPr>
        <a:blipFill>
          <a:blip r:embed="rId2">
            <a:alphaModFix/>
          </a:blip>
          <a:stretch>
            <a:fillRect/>
          </a:stretch>
        </a:blipFill>
      </p:bgPr>
    </p:bg>
    <p:spTree>
      <p:nvGrpSpPr>
        <p:cNvPr id="308" name="Shape 308"/>
        <p:cNvGrpSpPr/>
        <p:nvPr/>
      </p:nvGrpSpPr>
      <p:grpSpPr>
        <a:xfrm>
          <a:off x="0" y="0"/>
          <a:ext cx="0" cy="0"/>
          <a:chOff x="0" y="0"/>
          <a:chExt cx="0" cy="0"/>
        </a:xfrm>
      </p:grpSpPr>
      <p:pic>
        <p:nvPicPr>
          <p:cNvPr id="309" name="Google Shape;309;p38"/>
          <p:cNvPicPr preferRelativeResize="0"/>
          <p:nvPr/>
        </p:nvPicPr>
        <p:blipFill rotWithShape="1">
          <a:blip r:embed="rId3">
            <a:alphaModFix/>
          </a:blip>
          <a:srcRect b="48636" l="64303" r="0" t="0"/>
          <a:stretch/>
        </p:blipFill>
        <p:spPr>
          <a:xfrm rot="5400000">
            <a:off x="22699" y="-41624"/>
            <a:ext cx="1211201" cy="1256599"/>
          </a:xfrm>
          <a:prstGeom prst="rect">
            <a:avLst/>
          </a:prstGeom>
          <a:noFill/>
          <a:ln>
            <a:noFill/>
          </a:ln>
        </p:spPr>
      </p:pic>
      <p:pic>
        <p:nvPicPr>
          <p:cNvPr id="310" name="Google Shape;310;p38"/>
          <p:cNvPicPr preferRelativeResize="0"/>
          <p:nvPr/>
        </p:nvPicPr>
        <p:blipFill rotWithShape="1">
          <a:blip r:embed="rId3">
            <a:alphaModFix/>
          </a:blip>
          <a:srcRect b="64750" l="70816" r="0" t="0"/>
          <a:stretch/>
        </p:blipFill>
        <p:spPr>
          <a:xfrm flipH="1">
            <a:off x="8086100" y="4213925"/>
            <a:ext cx="1067375" cy="929575"/>
          </a:xfrm>
          <a:prstGeom prst="rect">
            <a:avLst/>
          </a:prstGeom>
          <a:noFill/>
          <a:ln>
            <a:noFill/>
          </a:ln>
        </p:spPr>
      </p:pic>
      <p:sp>
        <p:nvSpPr>
          <p:cNvPr id="311" name="Google Shape;311;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5_1">
    <p:spTree>
      <p:nvGrpSpPr>
        <p:cNvPr id="312" name="Shape 312"/>
        <p:cNvGrpSpPr/>
        <p:nvPr/>
      </p:nvGrpSpPr>
      <p:grpSpPr>
        <a:xfrm>
          <a:off x="0" y="0"/>
          <a:ext cx="0" cy="0"/>
          <a:chOff x="0" y="0"/>
          <a:chExt cx="0" cy="0"/>
        </a:xfrm>
      </p:grpSpPr>
      <p:pic>
        <p:nvPicPr>
          <p:cNvPr id="313" name="Google Shape;313;p39"/>
          <p:cNvPicPr preferRelativeResize="0"/>
          <p:nvPr/>
        </p:nvPicPr>
        <p:blipFill rotWithShape="1">
          <a:blip r:embed="rId2">
            <a:alphaModFix/>
          </a:blip>
          <a:srcRect b="0" l="72414" r="-31446" t="38107"/>
          <a:stretch/>
        </p:blipFill>
        <p:spPr>
          <a:xfrm flipH="1" rot="10800000">
            <a:off x="-6008" y="3669179"/>
            <a:ext cx="2667924" cy="2016624"/>
          </a:xfrm>
          <a:prstGeom prst="rect">
            <a:avLst/>
          </a:prstGeom>
          <a:noFill/>
          <a:ln>
            <a:noFill/>
          </a:ln>
        </p:spPr>
      </p:pic>
      <p:sp>
        <p:nvSpPr>
          <p:cNvPr id="314" name="Google Shape;314;p39"/>
          <p:cNvSpPr/>
          <p:nvPr/>
        </p:nvSpPr>
        <p:spPr>
          <a:xfrm rot="10800000">
            <a:off x="-1781749" y="455187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5" name="Google Shape;315;p39"/>
          <p:cNvPicPr preferRelativeResize="0"/>
          <p:nvPr/>
        </p:nvPicPr>
        <p:blipFill rotWithShape="1">
          <a:blip r:embed="rId2">
            <a:alphaModFix/>
          </a:blip>
          <a:srcRect b="0" l="72414" r="-31446" t="38107"/>
          <a:stretch/>
        </p:blipFill>
        <p:spPr>
          <a:xfrm flipH="1">
            <a:off x="6484914" y="-280150"/>
            <a:ext cx="2667924" cy="2016624"/>
          </a:xfrm>
          <a:prstGeom prst="rect">
            <a:avLst/>
          </a:prstGeom>
          <a:noFill/>
          <a:ln>
            <a:noFill/>
          </a:ln>
        </p:spPr>
      </p:pic>
      <p:sp>
        <p:nvSpPr>
          <p:cNvPr id="316" name="Google Shape;316;p39"/>
          <p:cNvSpPr/>
          <p:nvPr/>
        </p:nvSpPr>
        <p:spPr>
          <a:xfrm>
            <a:off x="7193338" y="-3150721"/>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5_2">
    <p:spTree>
      <p:nvGrpSpPr>
        <p:cNvPr id="318" name="Shape 318"/>
        <p:cNvGrpSpPr/>
        <p:nvPr/>
      </p:nvGrpSpPr>
      <p:grpSpPr>
        <a:xfrm>
          <a:off x="0" y="0"/>
          <a:ext cx="0" cy="0"/>
          <a:chOff x="0" y="0"/>
          <a:chExt cx="0" cy="0"/>
        </a:xfrm>
      </p:grpSpPr>
      <p:sp>
        <p:nvSpPr>
          <p:cNvPr id="319" name="Google Shape;319;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p:txBody>
      </p:sp>
      <p:pic>
        <p:nvPicPr>
          <p:cNvPr id="320" name="Google Shape;320;p40"/>
          <p:cNvPicPr preferRelativeResize="0"/>
          <p:nvPr/>
        </p:nvPicPr>
        <p:blipFill rotWithShape="1">
          <a:blip r:embed="rId2">
            <a:alphaModFix/>
          </a:blip>
          <a:srcRect b="0" l="72414" r="-31446" t="38107"/>
          <a:stretch/>
        </p:blipFill>
        <p:spPr>
          <a:xfrm rot="10800000">
            <a:off x="6484914" y="3669179"/>
            <a:ext cx="2667924" cy="2016624"/>
          </a:xfrm>
          <a:prstGeom prst="rect">
            <a:avLst/>
          </a:prstGeom>
          <a:noFill/>
          <a:ln>
            <a:noFill/>
          </a:ln>
        </p:spPr>
      </p:pic>
      <p:sp>
        <p:nvSpPr>
          <p:cNvPr id="321" name="Google Shape;321;p40"/>
          <p:cNvSpPr/>
          <p:nvPr/>
        </p:nvSpPr>
        <p:spPr>
          <a:xfrm flipH="1" rot="10800000">
            <a:off x="7421938" y="455187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2" name="Google Shape;322;p40"/>
          <p:cNvPicPr preferRelativeResize="0"/>
          <p:nvPr/>
        </p:nvPicPr>
        <p:blipFill rotWithShape="1">
          <a:blip r:embed="rId2">
            <a:alphaModFix/>
          </a:blip>
          <a:srcRect b="0" l="72414" r="-31446" t="38107"/>
          <a:stretch/>
        </p:blipFill>
        <p:spPr>
          <a:xfrm>
            <a:off x="-6008" y="-280150"/>
            <a:ext cx="2667924" cy="2016624"/>
          </a:xfrm>
          <a:prstGeom prst="rect">
            <a:avLst/>
          </a:prstGeom>
          <a:noFill/>
          <a:ln>
            <a:noFill/>
          </a:ln>
        </p:spPr>
      </p:pic>
      <p:sp>
        <p:nvSpPr>
          <p:cNvPr id="323" name="Google Shape;323;p40"/>
          <p:cNvSpPr/>
          <p:nvPr/>
        </p:nvSpPr>
        <p:spPr>
          <a:xfrm flipH="1">
            <a:off x="-2010349" y="-3150721"/>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idx="1" type="subTitle"/>
          </p:nvPr>
        </p:nvSpPr>
        <p:spPr>
          <a:xfrm>
            <a:off x="719875" y="2514375"/>
            <a:ext cx="3735300" cy="452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a:lnSpc>
                <a:spcPct val="100000"/>
              </a:lnSpc>
              <a:spcBef>
                <a:spcPts val="0"/>
              </a:spcBef>
              <a:spcAft>
                <a:spcPts val="0"/>
              </a:spcAft>
              <a:buSzPts val="1400"/>
              <a:buFont typeface="Bebas Neue"/>
              <a:buNone/>
              <a:defRPr>
                <a:latin typeface="Bebas Neue"/>
                <a:ea typeface="Bebas Neue"/>
                <a:cs typeface="Bebas Neue"/>
                <a:sym typeface="Bebas Neue"/>
              </a:defRPr>
            </a:lvl3pPr>
            <a:lvl4pPr lvl="3" algn="ctr">
              <a:lnSpc>
                <a:spcPct val="100000"/>
              </a:lnSpc>
              <a:spcBef>
                <a:spcPts val="0"/>
              </a:spcBef>
              <a:spcAft>
                <a:spcPts val="0"/>
              </a:spcAft>
              <a:buSzPts val="1400"/>
              <a:buFont typeface="Bebas Neue"/>
              <a:buNone/>
              <a:defRPr>
                <a:latin typeface="Bebas Neue"/>
                <a:ea typeface="Bebas Neue"/>
                <a:cs typeface="Bebas Neue"/>
                <a:sym typeface="Bebas Neue"/>
              </a:defRPr>
            </a:lvl4pPr>
            <a:lvl5pPr lvl="4" algn="ctr">
              <a:lnSpc>
                <a:spcPct val="100000"/>
              </a:lnSpc>
              <a:spcBef>
                <a:spcPts val="0"/>
              </a:spcBef>
              <a:spcAft>
                <a:spcPts val="0"/>
              </a:spcAft>
              <a:buSzPts val="1400"/>
              <a:buFont typeface="Bebas Neue"/>
              <a:buNone/>
              <a:defRPr>
                <a:latin typeface="Bebas Neue"/>
                <a:ea typeface="Bebas Neue"/>
                <a:cs typeface="Bebas Neue"/>
                <a:sym typeface="Bebas Neue"/>
              </a:defRPr>
            </a:lvl5pPr>
            <a:lvl6pPr lvl="5" algn="ctr">
              <a:lnSpc>
                <a:spcPct val="100000"/>
              </a:lnSpc>
              <a:spcBef>
                <a:spcPts val="0"/>
              </a:spcBef>
              <a:spcAft>
                <a:spcPts val="0"/>
              </a:spcAft>
              <a:buSzPts val="1400"/>
              <a:buFont typeface="Bebas Neue"/>
              <a:buNone/>
              <a:defRPr>
                <a:latin typeface="Bebas Neue"/>
                <a:ea typeface="Bebas Neue"/>
                <a:cs typeface="Bebas Neue"/>
                <a:sym typeface="Bebas Neue"/>
              </a:defRPr>
            </a:lvl6pPr>
            <a:lvl7pPr lvl="6" algn="ctr">
              <a:lnSpc>
                <a:spcPct val="100000"/>
              </a:lnSpc>
              <a:spcBef>
                <a:spcPts val="0"/>
              </a:spcBef>
              <a:spcAft>
                <a:spcPts val="0"/>
              </a:spcAft>
              <a:buSzPts val="1400"/>
              <a:buFont typeface="Bebas Neue"/>
              <a:buNone/>
              <a:defRPr>
                <a:latin typeface="Bebas Neue"/>
                <a:ea typeface="Bebas Neue"/>
                <a:cs typeface="Bebas Neue"/>
                <a:sym typeface="Bebas Neue"/>
              </a:defRPr>
            </a:lvl7pPr>
            <a:lvl8pPr lvl="7" algn="ctr">
              <a:lnSpc>
                <a:spcPct val="100000"/>
              </a:lnSpc>
              <a:spcBef>
                <a:spcPts val="0"/>
              </a:spcBef>
              <a:spcAft>
                <a:spcPts val="0"/>
              </a:spcAft>
              <a:buSzPts val="1400"/>
              <a:buFont typeface="Bebas Neue"/>
              <a:buNone/>
              <a:defRPr>
                <a:latin typeface="Bebas Neue"/>
                <a:ea typeface="Bebas Neue"/>
                <a:cs typeface="Bebas Neue"/>
                <a:sym typeface="Bebas Neue"/>
              </a:defRPr>
            </a:lvl8pPr>
            <a:lvl9pPr lvl="8" algn="ctr">
              <a:lnSpc>
                <a:spcPct val="100000"/>
              </a:lnSpc>
              <a:spcBef>
                <a:spcPts val="0"/>
              </a:spcBef>
              <a:spcAft>
                <a:spcPts val="0"/>
              </a:spcAft>
              <a:buSzPts val="1400"/>
              <a:buFont typeface="Bebas Neue"/>
              <a:buNone/>
              <a:defRPr>
                <a:latin typeface="Bebas Neue"/>
                <a:ea typeface="Bebas Neue"/>
                <a:cs typeface="Bebas Neue"/>
                <a:sym typeface="Bebas Neue"/>
              </a:defRPr>
            </a:lvl9pPr>
          </a:lstStyle>
          <a:p/>
        </p:txBody>
      </p:sp>
      <p:sp>
        <p:nvSpPr>
          <p:cNvPr id="29" name="Google Shape;29;p5"/>
          <p:cNvSpPr txBox="1"/>
          <p:nvPr>
            <p:ph idx="2" type="subTitle"/>
          </p:nvPr>
        </p:nvSpPr>
        <p:spPr>
          <a:xfrm>
            <a:off x="4688650" y="2530475"/>
            <a:ext cx="3735300" cy="45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rtl="0"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0"/>
              </a:spcBef>
              <a:spcAft>
                <a:spcPts val="0"/>
              </a:spcAft>
              <a:buSzPts val="1400"/>
              <a:buFont typeface="Bebas Neue"/>
              <a:buNone/>
              <a:defRPr>
                <a:latin typeface="Bebas Neue"/>
                <a:ea typeface="Bebas Neue"/>
                <a:cs typeface="Bebas Neue"/>
                <a:sym typeface="Bebas Neue"/>
              </a:defRPr>
            </a:lvl9pPr>
          </a:lstStyle>
          <a:p/>
        </p:txBody>
      </p:sp>
      <p:sp>
        <p:nvSpPr>
          <p:cNvPr id="30" name="Google Shape;30;p5"/>
          <p:cNvSpPr txBox="1"/>
          <p:nvPr>
            <p:ph idx="3" type="subTitle"/>
          </p:nvPr>
        </p:nvSpPr>
        <p:spPr>
          <a:xfrm>
            <a:off x="720025" y="2982600"/>
            <a:ext cx="3735300" cy="1302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 name="Google Shape;31;p5"/>
          <p:cNvSpPr txBox="1"/>
          <p:nvPr>
            <p:ph idx="4" type="subTitle"/>
          </p:nvPr>
        </p:nvSpPr>
        <p:spPr>
          <a:xfrm>
            <a:off x="4688655" y="2982600"/>
            <a:ext cx="3735300" cy="1302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 name="Google Shape;3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TITLE_ONLY_1_1">
    <p:bg>
      <p:bgPr>
        <a:blipFill>
          <a:blip r:embed="rId2">
            <a:alphaModFix/>
          </a:blip>
          <a:stretch>
            <a:fillRect/>
          </a:stretch>
        </a:blipFill>
      </p:bgPr>
    </p:bg>
    <p:spTree>
      <p:nvGrpSpPr>
        <p:cNvPr id="324" name="Shape 324"/>
        <p:cNvGrpSpPr/>
        <p:nvPr/>
      </p:nvGrpSpPr>
      <p:grpSpPr>
        <a:xfrm>
          <a:off x="0" y="0"/>
          <a:ext cx="0" cy="0"/>
          <a:chOff x="0" y="0"/>
          <a:chExt cx="0" cy="0"/>
        </a:xfrm>
      </p:grpSpPr>
      <p:pic>
        <p:nvPicPr>
          <p:cNvPr id="325" name="Google Shape;325;p41"/>
          <p:cNvPicPr preferRelativeResize="0"/>
          <p:nvPr/>
        </p:nvPicPr>
        <p:blipFill rotWithShape="1">
          <a:blip r:embed="rId3">
            <a:alphaModFix/>
          </a:blip>
          <a:srcRect b="48636" l="64303" r="0" t="0"/>
          <a:stretch/>
        </p:blipFill>
        <p:spPr>
          <a:xfrm rot="5400000">
            <a:off x="22699" y="-41624"/>
            <a:ext cx="1211201" cy="1256599"/>
          </a:xfrm>
          <a:prstGeom prst="rect">
            <a:avLst/>
          </a:prstGeom>
          <a:noFill/>
          <a:ln>
            <a:noFill/>
          </a:ln>
        </p:spPr>
      </p:pic>
      <p:pic>
        <p:nvPicPr>
          <p:cNvPr id="326" name="Google Shape;326;p41"/>
          <p:cNvPicPr preferRelativeResize="0"/>
          <p:nvPr/>
        </p:nvPicPr>
        <p:blipFill rotWithShape="1">
          <a:blip r:embed="rId3">
            <a:alphaModFix/>
          </a:blip>
          <a:srcRect b="64750" l="70816" r="0" t="0"/>
          <a:stretch/>
        </p:blipFill>
        <p:spPr>
          <a:xfrm flipH="1">
            <a:off x="8086100" y="4213925"/>
            <a:ext cx="1067375" cy="929575"/>
          </a:xfrm>
          <a:prstGeom prst="rect">
            <a:avLst/>
          </a:prstGeom>
          <a:noFill/>
          <a:ln>
            <a:noFill/>
          </a:ln>
        </p:spPr>
      </p:pic>
      <p:sp>
        <p:nvSpPr>
          <p:cNvPr id="327" name="Google Shape;327;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BLANK_1_1_1_1_3_1">
    <p:spTree>
      <p:nvGrpSpPr>
        <p:cNvPr id="328" name="Shape 328"/>
        <p:cNvGrpSpPr/>
        <p:nvPr/>
      </p:nvGrpSpPr>
      <p:grpSpPr>
        <a:xfrm>
          <a:off x="0" y="0"/>
          <a:ext cx="0" cy="0"/>
          <a:chOff x="0" y="0"/>
          <a:chExt cx="0" cy="0"/>
        </a:xfrm>
      </p:grpSpPr>
      <p:sp>
        <p:nvSpPr>
          <p:cNvPr id="329" name="Google Shape;32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330" name="Google Shape;330;p42"/>
          <p:cNvPicPr preferRelativeResize="0"/>
          <p:nvPr/>
        </p:nvPicPr>
        <p:blipFill rotWithShape="1">
          <a:blip r:embed="rId2">
            <a:alphaModFix/>
          </a:blip>
          <a:srcRect b="0" l="72414" r="-31446" t="0"/>
          <a:stretch/>
        </p:blipFill>
        <p:spPr>
          <a:xfrm>
            <a:off x="-4" y="942650"/>
            <a:ext cx="2667924" cy="3258350"/>
          </a:xfrm>
          <a:prstGeom prst="rect">
            <a:avLst/>
          </a:prstGeom>
          <a:noFill/>
          <a:ln>
            <a:noFill/>
          </a:ln>
        </p:spPr>
      </p:pic>
      <p:pic>
        <p:nvPicPr>
          <p:cNvPr id="331" name="Google Shape;331;p42"/>
          <p:cNvPicPr preferRelativeResize="0"/>
          <p:nvPr/>
        </p:nvPicPr>
        <p:blipFill rotWithShape="1">
          <a:blip r:embed="rId2">
            <a:alphaModFix/>
          </a:blip>
          <a:srcRect b="0" l="72414" r="-31446" t="0"/>
          <a:stretch/>
        </p:blipFill>
        <p:spPr>
          <a:xfrm flipH="1">
            <a:off x="6476071" y="942650"/>
            <a:ext cx="2667924" cy="3258350"/>
          </a:xfrm>
          <a:prstGeom prst="rect">
            <a:avLst/>
          </a:prstGeom>
          <a:noFill/>
          <a:ln>
            <a:noFill/>
          </a:ln>
        </p:spPr>
      </p:pic>
      <p:sp>
        <p:nvSpPr>
          <p:cNvPr id="332" name="Google Shape;332;p42"/>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
    <p:spTree>
      <p:nvGrpSpPr>
        <p:cNvPr id="333" name="Shape 333"/>
        <p:cNvGrpSpPr/>
        <p:nvPr/>
      </p:nvGrpSpPr>
      <p:grpSpPr>
        <a:xfrm>
          <a:off x="0" y="0"/>
          <a:ext cx="0" cy="0"/>
          <a:chOff x="0" y="0"/>
          <a:chExt cx="0" cy="0"/>
        </a:xfrm>
      </p:grpSpPr>
      <p:sp>
        <p:nvSpPr>
          <p:cNvPr id="334" name="Google Shape;334;p43"/>
          <p:cNvSpPr txBox="1"/>
          <p:nvPr>
            <p:ph type="ctrTitle"/>
          </p:nvPr>
        </p:nvSpPr>
        <p:spPr>
          <a:xfrm>
            <a:off x="4572000" y="540000"/>
            <a:ext cx="3852000" cy="99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35" name="Google Shape;335;p43"/>
          <p:cNvSpPr txBox="1"/>
          <p:nvPr>
            <p:ph idx="1" type="subTitle"/>
          </p:nvPr>
        </p:nvSpPr>
        <p:spPr>
          <a:xfrm>
            <a:off x="4834200" y="1420650"/>
            <a:ext cx="3327600" cy="136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36" name="Google Shape;336;p43"/>
          <p:cNvSpPr txBox="1"/>
          <p:nvPr/>
        </p:nvSpPr>
        <p:spPr>
          <a:xfrm>
            <a:off x="4572000" y="3205675"/>
            <a:ext cx="3852000" cy="9489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2"/>
                </a:solidFill>
                <a:latin typeface="Montserrat Medium"/>
                <a:ea typeface="Montserrat Medium"/>
                <a:cs typeface="Montserrat Medium"/>
                <a:sym typeface="Montserrat Medium"/>
              </a:rPr>
              <a:t>CREDITS: This presentation template was created by </a:t>
            </a:r>
            <a:r>
              <a:rPr b="1" lang="en" sz="12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2"/>
                </a:solidFill>
                <a:latin typeface="Montserrat Medium"/>
                <a:ea typeface="Montserrat Medium"/>
                <a:cs typeface="Montserrat Medium"/>
                <a:sym typeface="Montserrat Medium"/>
              </a:rPr>
              <a:t>, and includes icons by </a:t>
            </a:r>
            <a:r>
              <a:rPr b="1" lang="en" sz="12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2"/>
                </a:solidFill>
                <a:latin typeface="Montserrat Medium"/>
                <a:ea typeface="Montserrat Medium"/>
                <a:cs typeface="Montserrat Medium"/>
                <a:sym typeface="Montserrat Medium"/>
              </a:rPr>
              <a:t>, and infographics &amp; images by </a:t>
            </a:r>
            <a:r>
              <a:rPr b="1" lang="en" sz="12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5100">
              <a:solidFill>
                <a:schemeClr val="dk2"/>
              </a:solidFill>
              <a:latin typeface="Montserrat"/>
              <a:ea typeface="Montserrat"/>
              <a:cs typeface="Montserrat"/>
              <a:sym typeface="Montserrat"/>
            </a:endParaRPr>
          </a:p>
        </p:txBody>
      </p:sp>
      <p:sp>
        <p:nvSpPr>
          <p:cNvPr id="337" name="Google Shape;337;p43"/>
          <p:cNvSpPr/>
          <p:nvPr/>
        </p:nvSpPr>
        <p:spPr>
          <a:xfrm flipH="1">
            <a:off x="-1313981" y="206874"/>
            <a:ext cx="4411532" cy="4729544"/>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8" name="Google Shape;338;p43"/>
          <p:cNvPicPr preferRelativeResize="0"/>
          <p:nvPr/>
        </p:nvPicPr>
        <p:blipFill rotWithShape="1">
          <a:blip r:embed="rId5">
            <a:alphaModFix/>
          </a:blip>
          <a:srcRect b="0" l="0" r="4933" t="0"/>
          <a:stretch/>
        </p:blipFill>
        <p:spPr>
          <a:xfrm>
            <a:off x="-2180062" y="942650"/>
            <a:ext cx="4296376" cy="3258350"/>
          </a:xfrm>
          <a:prstGeom prst="rect">
            <a:avLst/>
          </a:prstGeom>
          <a:noFill/>
          <a:ln>
            <a:noFill/>
          </a:ln>
        </p:spPr>
      </p:pic>
      <p:sp>
        <p:nvSpPr>
          <p:cNvPr id="339" name="Google Shape;339;p43"/>
          <p:cNvSpPr/>
          <p:nvPr/>
        </p:nvSpPr>
        <p:spPr>
          <a:xfrm flipH="1">
            <a:off x="2301801" y="1032924"/>
            <a:ext cx="1400400" cy="140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40" name="Shape 340"/>
        <p:cNvGrpSpPr/>
        <p:nvPr/>
      </p:nvGrpSpPr>
      <p:grpSpPr>
        <a:xfrm>
          <a:off x="0" y="0"/>
          <a:ext cx="0" cy="0"/>
          <a:chOff x="0" y="0"/>
          <a:chExt cx="0" cy="0"/>
        </a:xfrm>
      </p:grpSpPr>
      <p:sp>
        <p:nvSpPr>
          <p:cNvPr id="341" name="Google Shape;341;p44"/>
          <p:cNvSpPr/>
          <p:nvPr/>
        </p:nvSpPr>
        <p:spPr>
          <a:xfrm rot="10800000">
            <a:off x="5466157" y="38325"/>
            <a:ext cx="3545443" cy="1362071"/>
          </a:xfrm>
          <a:custGeom>
            <a:rect b="b" l="l" r="r" t="t"/>
            <a:pathLst>
              <a:path extrusionOk="0" h="109778" w="28575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4"/>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43" name="Shape 343"/>
        <p:cNvGrpSpPr/>
        <p:nvPr/>
      </p:nvGrpSpPr>
      <p:grpSpPr>
        <a:xfrm>
          <a:off x="0" y="0"/>
          <a:ext cx="0" cy="0"/>
          <a:chOff x="0" y="0"/>
          <a:chExt cx="0" cy="0"/>
        </a:xfrm>
      </p:grpSpPr>
      <p:sp>
        <p:nvSpPr>
          <p:cNvPr id="344" name="Google Shape;344;p45"/>
          <p:cNvSpPr/>
          <p:nvPr/>
        </p:nvSpPr>
        <p:spPr>
          <a:xfrm>
            <a:off x="127347" y="3686724"/>
            <a:ext cx="3791903" cy="1456754"/>
          </a:xfrm>
          <a:custGeom>
            <a:rect b="b" l="l" r="r" t="t"/>
            <a:pathLst>
              <a:path extrusionOk="0" h="109778" w="28575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5"/>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49" name="Shape 349"/>
        <p:cNvGrpSpPr/>
        <p:nvPr/>
      </p:nvGrpSpPr>
      <p:grpSpPr>
        <a:xfrm>
          <a:off x="0" y="0"/>
          <a:ext cx="0" cy="0"/>
          <a:chOff x="0" y="0"/>
          <a:chExt cx="0" cy="0"/>
        </a:xfrm>
      </p:grpSpPr>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53" name="Shape 353"/>
        <p:cNvGrpSpPr/>
        <p:nvPr/>
      </p:nvGrpSpPr>
      <p:grpSpPr>
        <a:xfrm>
          <a:off x="0" y="0"/>
          <a:ext cx="0" cy="0"/>
          <a:chOff x="0" y="0"/>
          <a:chExt cx="0" cy="0"/>
        </a:xfrm>
      </p:grpSpPr>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54" name="Shape 354"/>
        <p:cNvGrpSpPr/>
        <p:nvPr/>
      </p:nvGrpSpPr>
      <p:grpSpPr>
        <a:xfrm>
          <a:off x="0" y="0"/>
          <a:ext cx="0" cy="0"/>
          <a:chOff x="0" y="0"/>
          <a:chExt cx="0" cy="0"/>
        </a:xfrm>
      </p:grpSpPr>
      <p:sp>
        <p:nvSpPr>
          <p:cNvPr id="355" name="Google Shape;355;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59" name="Shape 35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33" name="Shape 33"/>
        <p:cNvGrpSpPr/>
        <p:nvPr/>
      </p:nvGrpSpPr>
      <p:grpSpPr>
        <a:xfrm>
          <a:off x="0" y="0"/>
          <a:ext cx="0" cy="0"/>
          <a:chOff x="0" y="0"/>
          <a:chExt cx="0" cy="0"/>
        </a:xfrm>
      </p:grpSpPr>
      <p:pic>
        <p:nvPicPr>
          <p:cNvPr id="34" name="Google Shape;34;p6"/>
          <p:cNvPicPr preferRelativeResize="0"/>
          <p:nvPr/>
        </p:nvPicPr>
        <p:blipFill rotWithShape="1">
          <a:blip r:embed="rId3">
            <a:alphaModFix/>
          </a:blip>
          <a:srcRect b="48636" l="64303" r="0" t="0"/>
          <a:stretch/>
        </p:blipFill>
        <p:spPr>
          <a:xfrm flipH="1" rot="-5400000">
            <a:off x="7919574" y="-41624"/>
            <a:ext cx="1211201" cy="1256599"/>
          </a:xfrm>
          <a:prstGeom prst="rect">
            <a:avLst/>
          </a:prstGeom>
          <a:noFill/>
          <a:ln>
            <a:noFill/>
          </a:ln>
        </p:spPr>
      </p:pic>
      <p:pic>
        <p:nvPicPr>
          <p:cNvPr id="35" name="Google Shape;35;p6"/>
          <p:cNvPicPr preferRelativeResize="0"/>
          <p:nvPr/>
        </p:nvPicPr>
        <p:blipFill rotWithShape="1">
          <a:blip r:embed="rId3">
            <a:alphaModFix/>
          </a:blip>
          <a:srcRect b="64750" l="70816" r="0" t="0"/>
          <a:stretch/>
        </p:blipFill>
        <p:spPr>
          <a:xfrm>
            <a:off x="0" y="4213925"/>
            <a:ext cx="1067375" cy="929575"/>
          </a:xfrm>
          <a:prstGeom prst="rect">
            <a:avLst/>
          </a:prstGeom>
          <a:noFill/>
          <a:ln>
            <a:noFill/>
          </a:ln>
        </p:spPr>
      </p:pic>
      <p:sp>
        <p:nvSpPr>
          <p:cNvPr id="36" name="Google Shape;3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pic>
        <p:nvPicPr>
          <p:cNvPr id="38" name="Google Shape;38;p7"/>
          <p:cNvPicPr preferRelativeResize="0"/>
          <p:nvPr/>
        </p:nvPicPr>
        <p:blipFill rotWithShape="1">
          <a:blip r:embed="rId2">
            <a:alphaModFix/>
          </a:blip>
          <a:srcRect b="0" l="0" r="22215" t="0"/>
          <a:stretch/>
        </p:blipFill>
        <p:spPr>
          <a:xfrm>
            <a:off x="6054800" y="540000"/>
            <a:ext cx="3007950" cy="2788099"/>
          </a:xfrm>
          <a:prstGeom prst="rect">
            <a:avLst/>
          </a:prstGeom>
          <a:noFill/>
          <a:ln>
            <a:noFill/>
          </a:ln>
        </p:spPr>
      </p:pic>
      <p:sp>
        <p:nvSpPr>
          <p:cNvPr id="39" name="Google Shape;39;p7"/>
          <p:cNvSpPr txBox="1"/>
          <p:nvPr>
            <p:ph type="title"/>
          </p:nvPr>
        </p:nvSpPr>
        <p:spPr>
          <a:xfrm>
            <a:off x="720000" y="1388275"/>
            <a:ext cx="4430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7"/>
          <p:cNvSpPr txBox="1"/>
          <p:nvPr>
            <p:ph idx="1" type="subTitle"/>
          </p:nvPr>
        </p:nvSpPr>
        <p:spPr>
          <a:xfrm>
            <a:off x="720000" y="2290450"/>
            <a:ext cx="4430400" cy="15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 name="Google Shape;41;p7"/>
          <p:cNvSpPr/>
          <p:nvPr/>
        </p:nvSpPr>
        <p:spPr>
          <a:xfrm flipH="1">
            <a:off x="5270848" y="3686724"/>
            <a:ext cx="3791903" cy="1456754"/>
          </a:xfrm>
          <a:custGeom>
            <a:rect b="b" l="l" r="r" t="t"/>
            <a:pathLst>
              <a:path extrusionOk="0" h="109778" w="28575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7"/>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7"/>
          <p:cNvSpPr/>
          <p:nvPr/>
        </p:nvSpPr>
        <p:spPr>
          <a:xfrm flipH="1">
            <a:off x="6594475" y="1419400"/>
            <a:ext cx="1152300" cy="11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1388100" y="1199575"/>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5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6" name="Google Shape;46;p8"/>
          <p:cNvSpPr/>
          <p:nvPr/>
        </p:nvSpPr>
        <p:spPr>
          <a:xfrm flipH="1">
            <a:off x="7271700" y="641925"/>
            <a:ext cx="1152300" cy="11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7" name="Google Shape;47;p8"/>
          <p:cNvPicPr preferRelativeResize="0"/>
          <p:nvPr/>
        </p:nvPicPr>
        <p:blipFill rotWithShape="1">
          <a:blip r:embed="rId2">
            <a:alphaModFix/>
          </a:blip>
          <a:srcRect b="37830" l="35695" r="0" t="0"/>
          <a:stretch/>
        </p:blipFill>
        <p:spPr>
          <a:xfrm flipH="1">
            <a:off x="6705601" y="3443923"/>
            <a:ext cx="2438399" cy="169972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txBox="1"/>
          <p:nvPr>
            <p:ph type="title"/>
          </p:nvPr>
        </p:nvSpPr>
        <p:spPr>
          <a:xfrm>
            <a:off x="948600" y="645000"/>
            <a:ext cx="4105500" cy="1922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6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0" name="Google Shape;50;p9"/>
          <p:cNvSpPr txBox="1"/>
          <p:nvPr>
            <p:ph idx="1" type="subTitle"/>
          </p:nvPr>
        </p:nvSpPr>
        <p:spPr>
          <a:xfrm>
            <a:off x="948600" y="2244875"/>
            <a:ext cx="41055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51" name="Google Shape;51;p9"/>
          <p:cNvPicPr preferRelativeResize="0"/>
          <p:nvPr/>
        </p:nvPicPr>
        <p:blipFill rotWithShape="1">
          <a:blip r:embed="rId2">
            <a:alphaModFix/>
          </a:blip>
          <a:srcRect b="0" l="122" r="62835" t="0"/>
          <a:stretch/>
        </p:blipFill>
        <p:spPr>
          <a:xfrm rot="5400000">
            <a:off x="2327738" y="2957011"/>
            <a:ext cx="1432374" cy="2788099"/>
          </a:xfrm>
          <a:prstGeom prst="rect">
            <a:avLst/>
          </a:prstGeom>
          <a:noFill/>
          <a:ln>
            <a:noFill/>
          </a:ln>
        </p:spPr>
      </p:pic>
      <p:sp>
        <p:nvSpPr>
          <p:cNvPr id="52" name="Google Shape;52;p9"/>
          <p:cNvSpPr/>
          <p:nvPr/>
        </p:nvSpPr>
        <p:spPr>
          <a:xfrm flipH="1">
            <a:off x="5295898" y="3686724"/>
            <a:ext cx="3791903" cy="1456754"/>
          </a:xfrm>
          <a:custGeom>
            <a:rect b="b" l="l" r="r" t="t"/>
            <a:pathLst>
              <a:path extrusionOk="0" h="109778" w="28575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9"/>
          <p:cNvSpPr/>
          <p:nvPr/>
        </p:nvSpPr>
        <p:spPr>
          <a:xfrm flipH="1">
            <a:off x="6841500" y="1282950"/>
            <a:ext cx="1152300" cy="11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9"/>
          <p:cNvSpPr/>
          <p:nvPr/>
        </p:nvSpPr>
        <p:spPr>
          <a:xfrm flipH="1">
            <a:off x="0" y="0"/>
            <a:ext cx="9144000" cy="5143648"/>
          </a:xfrm>
          <a:custGeom>
            <a:rect b="b" l="l" r="r" t="t"/>
            <a:pathLst>
              <a:path extrusionOk="0" h="160739" w="28575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sp>
        <p:nvSpPr>
          <p:cNvPr id="56" name="Google Shape;56;p10"/>
          <p:cNvSpPr txBox="1"/>
          <p:nvPr>
            <p:ph type="title"/>
          </p:nvPr>
        </p:nvSpPr>
        <p:spPr>
          <a:xfrm>
            <a:off x="4253825" y="540000"/>
            <a:ext cx="4170300" cy="225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100">
                <a:solidFill>
                  <a:srgbClr val="FFFFFF"/>
                </a:solidFill>
              </a:defRPr>
            </a:lvl1pPr>
            <a:lvl2pPr lvl="1" rtl="0">
              <a:spcBef>
                <a:spcPts val="0"/>
              </a:spcBef>
              <a:spcAft>
                <a:spcPts val="0"/>
              </a:spcAft>
              <a:buSzPts val="2800"/>
              <a:buNone/>
              <a:defRPr>
                <a:latin typeface="Montserrat Medium"/>
                <a:ea typeface="Montserrat Medium"/>
                <a:cs typeface="Montserrat Medium"/>
                <a:sym typeface="Montserrat Medium"/>
              </a:defRPr>
            </a:lvl2pPr>
            <a:lvl3pPr lvl="2" rtl="0">
              <a:spcBef>
                <a:spcPts val="0"/>
              </a:spcBef>
              <a:spcAft>
                <a:spcPts val="0"/>
              </a:spcAft>
              <a:buSzPts val="2800"/>
              <a:buNone/>
              <a:defRPr>
                <a:latin typeface="Montserrat Medium"/>
                <a:ea typeface="Montserrat Medium"/>
                <a:cs typeface="Montserrat Medium"/>
                <a:sym typeface="Montserrat Medium"/>
              </a:defRPr>
            </a:lvl3pPr>
            <a:lvl4pPr lvl="3" rtl="0">
              <a:spcBef>
                <a:spcPts val="0"/>
              </a:spcBef>
              <a:spcAft>
                <a:spcPts val="0"/>
              </a:spcAft>
              <a:buSzPts val="2800"/>
              <a:buNone/>
              <a:defRPr>
                <a:latin typeface="Montserrat Medium"/>
                <a:ea typeface="Montserrat Medium"/>
                <a:cs typeface="Montserrat Medium"/>
                <a:sym typeface="Montserrat Medium"/>
              </a:defRPr>
            </a:lvl4pPr>
            <a:lvl5pPr lvl="4" rtl="0">
              <a:spcBef>
                <a:spcPts val="0"/>
              </a:spcBef>
              <a:spcAft>
                <a:spcPts val="0"/>
              </a:spcAft>
              <a:buSzPts val="2800"/>
              <a:buNone/>
              <a:defRPr>
                <a:latin typeface="Montserrat Medium"/>
                <a:ea typeface="Montserrat Medium"/>
                <a:cs typeface="Montserrat Medium"/>
                <a:sym typeface="Montserrat Medium"/>
              </a:defRPr>
            </a:lvl5pPr>
            <a:lvl6pPr lvl="5" rtl="0">
              <a:spcBef>
                <a:spcPts val="0"/>
              </a:spcBef>
              <a:spcAft>
                <a:spcPts val="0"/>
              </a:spcAft>
              <a:buSzPts val="2800"/>
              <a:buNone/>
              <a:defRPr>
                <a:latin typeface="Montserrat Medium"/>
                <a:ea typeface="Montserrat Medium"/>
                <a:cs typeface="Montserrat Medium"/>
                <a:sym typeface="Montserrat Medium"/>
              </a:defRPr>
            </a:lvl6pPr>
            <a:lvl7pPr lvl="6" rtl="0">
              <a:spcBef>
                <a:spcPts val="0"/>
              </a:spcBef>
              <a:spcAft>
                <a:spcPts val="0"/>
              </a:spcAft>
              <a:buSzPts val="2800"/>
              <a:buNone/>
              <a:defRPr>
                <a:latin typeface="Montserrat Medium"/>
                <a:ea typeface="Montserrat Medium"/>
                <a:cs typeface="Montserrat Medium"/>
                <a:sym typeface="Montserrat Medium"/>
              </a:defRPr>
            </a:lvl7pPr>
            <a:lvl8pPr lvl="7" rtl="0">
              <a:spcBef>
                <a:spcPts val="0"/>
              </a:spcBef>
              <a:spcAft>
                <a:spcPts val="0"/>
              </a:spcAft>
              <a:buSzPts val="2800"/>
              <a:buNone/>
              <a:defRPr>
                <a:latin typeface="Montserrat Medium"/>
                <a:ea typeface="Montserrat Medium"/>
                <a:cs typeface="Montserrat Medium"/>
                <a:sym typeface="Montserrat Medium"/>
              </a:defRPr>
            </a:lvl8pPr>
            <a:lvl9pPr lvl="8" rtl="0">
              <a:spcBef>
                <a:spcPts val="0"/>
              </a:spcBef>
              <a:spcAft>
                <a:spcPts val="0"/>
              </a:spcAft>
              <a:buSzPts val="2800"/>
              <a:buNone/>
              <a:defRPr>
                <a:latin typeface="Montserrat Medium"/>
                <a:ea typeface="Montserrat Medium"/>
                <a:cs typeface="Montserrat Medium"/>
                <a:sym typeface="Montserrat Medium"/>
              </a:defRPr>
            </a:lvl9pPr>
          </a:lstStyle>
          <a:p/>
        </p:txBody>
      </p:sp>
      <p:pic>
        <p:nvPicPr>
          <p:cNvPr id="57" name="Google Shape;57;p10"/>
          <p:cNvPicPr preferRelativeResize="0"/>
          <p:nvPr/>
        </p:nvPicPr>
        <p:blipFill rotWithShape="1">
          <a:blip r:embed="rId2">
            <a:alphaModFix/>
          </a:blip>
          <a:srcRect b="0" l="56931" r="0" t="0"/>
          <a:stretch/>
        </p:blipFill>
        <p:spPr>
          <a:xfrm>
            <a:off x="0" y="239350"/>
            <a:ext cx="1346999" cy="2255024"/>
          </a:xfrm>
          <a:prstGeom prst="rect">
            <a:avLst/>
          </a:prstGeom>
          <a:noFill/>
          <a:ln>
            <a:noFill/>
          </a:ln>
        </p:spPr>
      </p:pic>
      <p:sp>
        <p:nvSpPr>
          <p:cNvPr id="58" name="Google Shape;58;p10"/>
          <p:cNvSpPr/>
          <p:nvPr/>
        </p:nvSpPr>
        <p:spPr>
          <a:xfrm flipH="1">
            <a:off x="5512488" y="3545052"/>
            <a:ext cx="1232100" cy="1231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0"/>
          <p:cNvSpPr/>
          <p:nvPr/>
        </p:nvSpPr>
        <p:spPr>
          <a:xfrm flipH="1">
            <a:off x="6054512" y="2646579"/>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4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slideLayout" Target="../slideLayouts/slideLayout47.xml"/><Relationship Id="rId3" Type="http://schemas.openxmlformats.org/officeDocument/2006/relationships/theme" Target="../theme/theme4.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Montserrat ExtraBold"/>
              <a:buNone/>
              <a:defRPr sz="280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Medium"/>
              <a:buChar char="●"/>
              <a:defRPr sz="1800">
                <a:solidFill>
                  <a:schemeClr val="dk2"/>
                </a:solidFill>
                <a:latin typeface="Montserrat Medium"/>
                <a:ea typeface="Montserrat Medium"/>
                <a:cs typeface="Montserrat Medium"/>
                <a:sym typeface="Montserrat Medium"/>
              </a:defRPr>
            </a:lvl1pPr>
            <a:lvl2pPr indent="-317500" lvl="1" marL="9144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2pPr>
            <a:lvl3pPr indent="-317500" lvl="2" marL="13716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3pPr>
            <a:lvl4pPr indent="-317500" lvl="3" marL="18288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4pPr>
            <a:lvl5pPr indent="-317500" lvl="4" marL="22860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5pPr>
            <a:lvl6pPr indent="-317500" lvl="5" marL="27432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6pPr>
            <a:lvl7pPr indent="-317500" lvl="6" marL="32004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7pPr>
            <a:lvl8pPr indent="-317500" lvl="7" marL="36576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8pPr>
            <a:lvl9pPr indent="-317500" lvl="8" marL="41148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46" name="Shape 346"/>
        <p:cNvGrpSpPr/>
        <p:nvPr/>
      </p:nvGrpSpPr>
      <p:grpSpPr>
        <a:xfrm>
          <a:off x="0" y="0"/>
          <a:ext cx="0" cy="0"/>
          <a:chOff x="0" y="0"/>
          <a:chExt cx="0" cy="0"/>
        </a:xfrm>
      </p:grpSpPr>
      <p:sp>
        <p:nvSpPr>
          <p:cNvPr id="347" name="Google Shape;347;p4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48" name="Google Shape;348;p4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92"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50" name="Shape 350"/>
        <p:cNvGrpSpPr/>
        <p:nvPr/>
      </p:nvGrpSpPr>
      <p:grpSpPr>
        <a:xfrm>
          <a:off x="0" y="0"/>
          <a:ext cx="0" cy="0"/>
          <a:chOff x="0" y="0"/>
          <a:chExt cx="0" cy="0"/>
        </a:xfrm>
      </p:grpSpPr>
      <p:sp>
        <p:nvSpPr>
          <p:cNvPr id="351" name="Google Shape;351;p4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52" name="Google Shape;352;p4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93" r:id="rId1"/>
    <p:sldLayoutId id="214748369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56" name="Shape 356"/>
        <p:cNvGrpSpPr/>
        <p:nvPr/>
      </p:nvGrpSpPr>
      <p:grpSpPr>
        <a:xfrm>
          <a:off x="0" y="0"/>
          <a:ext cx="0" cy="0"/>
          <a:chOff x="0" y="0"/>
          <a:chExt cx="0" cy="0"/>
        </a:xfrm>
      </p:grpSpPr>
      <p:sp>
        <p:nvSpPr>
          <p:cNvPr id="357" name="Google Shape;357;p5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58" name="Google Shape;358;p5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95"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3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slide" Target="/ppt/slides/slide62.xml"/><Relationship Id="rId9" Type="http://schemas.openxmlformats.org/officeDocument/2006/relationships/slide" Target="/ppt/slides/slide62.xml"/><Relationship Id="rId5" Type="http://schemas.openxmlformats.org/officeDocument/2006/relationships/slide" Target="/ppt/slides/slide58.xml"/><Relationship Id="rId6" Type="http://schemas.openxmlformats.org/officeDocument/2006/relationships/slide" Target="/ppt/slides/slide53.xml"/><Relationship Id="rId7" Type="http://schemas.openxmlformats.org/officeDocument/2006/relationships/slide" Target="/ppt/slides/slide53.xml"/><Relationship Id="rId8" Type="http://schemas.openxmlformats.org/officeDocument/2006/relationships/slide" Target="/ppt/slides/slide52.xml"/><Relationship Id="rId11" Type="http://schemas.openxmlformats.org/officeDocument/2006/relationships/slide" Target="/ppt/slides/slide64.xml"/><Relationship Id="rId10" Type="http://schemas.openxmlformats.org/officeDocument/2006/relationships/slide" Target="/ppt/slides/slide70.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4.xml"/><Relationship Id="rId3" Type="http://schemas.openxmlformats.org/officeDocument/2006/relationships/image" Target="../media/image2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slide" Target="/ppt/slides/slide9.xml"/><Relationship Id="rId9" Type="http://schemas.openxmlformats.org/officeDocument/2006/relationships/slide" Target="/ppt/slides/slide35.xml"/><Relationship Id="rId5" Type="http://schemas.openxmlformats.org/officeDocument/2006/relationships/slide" Target="/ppt/slides/slide9.xml"/><Relationship Id="rId6" Type="http://schemas.openxmlformats.org/officeDocument/2006/relationships/slide" Target="/ppt/slides/slide27.xml"/><Relationship Id="rId7" Type="http://schemas.openxmlformats.org/officeDocument/2006/relationships/slide" Target="/ppt/slides/slide27.xml"/><Relationship Id="rId8" Type="http://schemas.openxmlformats.org/officeDocument/2006/relationships/slide" Target="/ppt/slides/slide35.xml"/><Relationship Id="rId11" Type="http://schemas.openxmlformats.org/officeDocument/2006/relationships/slide" Target="/ppt/slides/slide41.xml"/><Relationship Id="rId10" Type="http://schemas.openxmlformats.org/officeDocument/2006/relationships/slide" Target="/ppt/slides/slide4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hyperlink" Target="https://docs.google.com/spreadsheets/d/1Ak4PDZ-zV6RpK7_UQ0qUgN0mIoDt1tKe9idPUABEMHo/copy" TargetMode="External"/><Relationship Id="rId5" Type="http://schemas.openxmlformats.org/officeDocument/2006/relationships/image" Target="../media/image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Ak4PDZ-zV6RpK7_UQ0qUgN0mIoDt1tKe9idPUABEMHo/copy" TargetMode="External"/><Relationship Id="rId6" Type="http://schemas.openxmlformats.org/officeDocument/2006/relationships/image" Target="../media/image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slide" Target="/ppt/slides/slide5.xml"/><Relationship Id="rId4" Type="http://schemas.openxmlformats.org/officeDocument/2006/relationships/slide" Target="/ppt/slides/slide5.xml"/><Relationship Id="rId9" Type="http://schemas.openxmlformats.org/officeDocument/2006/relationships/slide" Target="/ppt/slides/slide49.xml"/><Relationship Id="rId5" Type="http://schemas.openxmlformats.org/officeDocument/2006/relationships/slide" Target="/ppt/slides/slide41.xml"/><Relationship Id="rId6" Type="http://schemas.openxmlformats.org/officeDocument/2006/relationships/slide" Target="/ppt/slides/slide41.xml"/><Relationship Id="rId7" Type="http://schemas.openxmlformats.org/officeDocument/2006/relationships/slide" Target="/ppt/slides/slide27.xml"/><Relationship Id="rId8" Type="http://schemas.openxmlformats.org/officeDocument/2006/relationships/slide" Target="/ppt/slides/slide27.xml"/><Relationship Id="rId11" Type="http://schemas.openxmlformats.org/officeDocument/2006/relationships/slide" Target="/ppt/slides/slide35.xml"/><Relationship Id="rId10" Type="http://schemas.openxmlformats.org/officeDocument/2006/relationships/slide" Target="/ppt/slides/slide49.xml"/><Relationship Id="rId13" Type="http://schemas.openxmlformats.org/officeDocument/2006/relationships/image" Target="../media/image2.png"/><Relationship Id="rId12" Type="http://schemas.openxmlformats.org/officeDocument/2006/relationships/slide" Target="/ppt/slides/slide3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 Id="rId3" Type="http://schemas.openxmlformats.org/officeDocument/2006/relationships/image" Target="../media/image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3.xml"/><Relationship Id="rId3" Type="http://schemas.openxmlformats.org/officeDocument/2006/relationships/image" Target="../media/image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 Id="rId3" Type="http://schemas.openxmlformats.org/officeDocument/2006/relationships/image" Target="../media/image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27.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1.xml"/><Relationship Id="rId3" Type="http://schemas.openxmlformats.org/officeDocument/2006/relationships/image" Target="../media/image24.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4.xml"/><Relationship Id="rId3" Type="http://schemas.openxmlformats.org/officeDocument/2006/relationships/hyperlink" Target="https://www.freepik.com/premium-vector/hand-drawn-abstract-organic-shapes-background_6674352.htm/?utm_source=slidesgo_template&amp;utm_medium=referral-link&amp;utm_campaign=sg_resources&amp;utm_content=freepik"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8.xml"/><Relationship Id="rId3" Type="http://schemas.openxmlformats.org/officeDocument/2006/relationships/hyperlink" Target="https://www.freepik.com/free-psd/banner-exposition-event-template_11752364.htm/?utm_source=slidesgo_template&amp;utm_medium=referral-link&amp;utm_campaign=sg_resources&amp;utm_content=freepik" TargetMode="External"/><Relationship Id="rId4" Type="http://schemas.openxmlformats.org/officeDocument/2006/relationships/hyperlink" Target="https://www.freepik.com/free-psd/exposition-event-template-poster_11752374.htm/?utm_source=slidesgo_template&amp;utm_medium=referral-link&amp;utm_campaign=sg_resources&amp;utm_content=freepik" TargetMode="External"/><Relationship Id="rId5" Type="http://schemas.openxmlformats.org/officeDocument/2006/relationships/hyperlink" Target="https://www.freepik.com/free-psd/exposition-event-ad-poster-template_11752370.htm/?utm_source=slidesgo_template&amp;utm_medium=referral-link&amp;utm_campaign=sg_resources&amp;utm_content=freepik" TargetMode="External"/><Relationship Id="rId6" Type="http://schemas.openxmlformats.org/officeDocument/2006/relationships/hyperlink" Target="https://www.freepik.com/fotos-premium/mujer-afroamericana-escribiendo-libro-mesa-oficina_3740988.htm/?utm_source=slidesgo_template&amp;utm_medium=referral-link&amp;utm_campaign=sg_resources&amp;utm_content=freepik" TargetMode="External"/><Relationship Id="rId7" Type="http://schemas.openxmlformats.org/officeDocument/2006/relationships/hyperlink" Target="https://www.freepik.com/foto-gratis/estudiante-que-trabaja-computadora-portatil_1308475.htm/?utm_source=slidesgo_template&amp;utm_medium=referral-link&amp;utm_campaign=sg_resources&amp;utm_content=freepik"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9.xml"/><Relationship Id="rId3" Type="http://schemas.openxmlformats.org/officeDocument/2006/relationships/hyperlink" Target="https://www.freepik.com/premium-photo/college-students-cramming-outdoor_31237870.htm/?utm_source=slidesgo_template&amp;utm_medium=referral-link&amp;utm_campaign=sg_resources&amp;utm_content=freepik" TargetMode="External"/><Relationship Id="rId4" Type="http://schemas.openxmlformats.org/officeDocument/2006/relationships/hyperlink" Target="https://www.freepik.com/premium-photo/high-angle-graduation-cap-pile-books_7596102.htm/?utm_source=slidesgo_template&amp;utm_medium=referral-link&amp;utm_campaign=sg_resources&amp;utm_content=freepik"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6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61.xml"/><Relationship Id="rId3" Type="http://schemas.openxmlformats.org/officeDocument/2006/relationships/hyperlink" Target="http://bit.ly/2PfT4lq" TargetMode="External"/><Relationship Id="rId4" Type="http://schemas.openxmlformats.org/officeDocument/2006/relationships/slide" Target="/ppt/slides/slide5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62.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Montserrat"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6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20.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9.png"/><Relationship Id="rId14" Type="http://schemas.openxmlformats.org/officeDocument/2006/relationships/image" Target="../media/image22.png"/><Relationship Id="rId17" Type="http://schemas.openxmlformats.org/officeDocument/2006/relationships/image" Target="../media/image21.png"/><Relationship Id="rId16" Type="http://schemas.openxmlformats.org/officeDocument/2006/relationships/image" Target="../media/image1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64.xml"/><Relationship Id="rId3" Type="http://schemas.openxmlformats.org/officeDocument/2006/relationships/hyperlink" Target="https://bit.ly/2ZjL1pd"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0.xml"/><Relationship Id="rId3" Type="http://schemas.openxmlformats.org/officeDocument/2006/relationships/hyperlink" Target="https://workspace.google.com/marketplace/app/icons_for_slides_docs/381578326502"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7.xml"/><Relationship Id="rId3" Type="http://schemas.openxmlformats.org/officeDocument/2006/relationships/hyperlink" Target="http://bit.ly/2PfT4lq" TargetMode="External"/><Relationship Id="rId4" Type="http://schemas.openxmlformats.org/officeDocument/2006/relationships/image" Target="../media/image3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3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3" name="Shape 363"/>
        <p:cNvGrpSpPr/>
        <p:nvPr/>
      </p:nvGrpSpPr>
      <p:grpSpPr>
        <a:xfrm>
          <a:off x="0" y="0"/>
          <a:ext cx="0" cy="0"/>
          <a:chOff x="0" y="0"/>
          <a:chExt cx="0" cy="0"/>
        </a:xfrm>
      </p:grpSpPr>
      <p:sp>
        <p:nvSpPr>
          <p:cNvPr id="364" name="Google Shape;364;p53"/>
          <p:cNvSpPr txBox="1"/>
          <p:nvPr>
            <p:ph type="ctrTitle"/>
          </p:nvPr>
        </p:nvSpPr>
        <p:spPr>
          <a:xfrm>
            <a:off x="720000" y="955075"/>
            <a:ext cx="5294700" cy="170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SIMPLE STYLE THESIS DEFENSE</a:t>
            </a:r>
            <a:endParaRPr/>
          </a:p>
        </p:txBody>
      </p:sp>
      <p:sp>
        <p:nvSpPr>
          <p:cNvPr id="365" name="Google Shape;365;p53"/>
          <p:cNvSpPr txBox="1"/>
          <p:nvPr>
            <p:ph idx="1" type="subTitle"/>
          </p:nvPr>
        </p:nvSpPr>
        <p:spPr>
          <a:xfrm>
            <a:off x="720000" y="2902750"/>
            <a:ext cx="37350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366" name="Google Shape;366;p53"/>
          <p:cNvSpPr/>
          <p:nvPr/>
        </p:nvSpPr>
        <p:spPr>
          <a:xfrm>
            <a:off x="5625300" y="2489808"/>
            <a:ext cx="1677900" cy="1677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400">
              <a:solidFill>
                <a:schemeClr val="lt1"/>
              </a:solidFill>
              <a:latin typeface="Montserrat ExtraBold"/>
              <a:ea typeface="Montserrat ExtraBold"/>
              <a:cs typeface="Montserrat ExtraBold"/>
              <a:sym typeface="Montserrat ExtraBold"/>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par>
                                <p:cTn fill="hold" nodeType="withEffect" presetClass="entr" presetID="10" presetSubtype="0">
                                  <p:stCondLst>
                                    <p:cond delay="0"/>
                                  </p:stCondLst>
                                  <p:childTnLst>
                                    <p:set>
                                      <p:cBhvr>
                                        <p:cTn dur="1" fill="hold">
                                          <p:stCondLst>
                                            <p:cond delay="0"/>
                                          </p:stCondLst>
                                        </p:cTn>
                                        <p:tgtEl>
                                          <p:spTgt spid="365"/>
                                        </p:tgtEl>
                                        <p:attrNameLst>
                                          <p:attrName>style.visibility</p:attrName>
                                        </p:attrNameLst>
                                      </p:cBhvr>
                                      <p:to>
                                        <p:strVal val="visible"/>
                                      </p:to>
                                    </p:set>
                                    <p:animEffect filter="fade" transition="in">
                                      <p:cBhvr>
                                        <p:cTn dur="1000"/>
                                        <p:tgtEl>
                                          <p:spTgt spid="3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62"/>
          <p:cNvSpPr txBox="1"/>
          <p:nvPr/>
        </p:nvSpPr>
        <p:spPr>
          <a:xfrm>
            <a:off x="721846" y="2919500"/>
            <a:ext cx="17805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a:t>
            </a:r>
            <a:r>
              <a:rPr lang="en" sz="3000">
                <a:solidFill>
                  <a:schemeClr val="accent2"/>
                </a:solidFill>
                <a:latin typeface="Montserrat ExtraBold"/>
                <a:ea typeface="Montserrat ExtraBold"/>
                <a:cs typeface="Montserrat ExtraBold"/>
                <a:sym typeface="Montserrat ExtraBold"/>
              </a:rPr>
              <a:t>0%</a:t>
            </a:r>
            <a:endParaRPr sz="3000">
              <a:solidFill>
                <a:schemeClr val="accent2"/>
              </a:solidFill>
              <a:latin typeface="Montserrat ExtraBold"/>
              <a:ea typeface="Montserrat ExtraBold"/>
              <a:cs typeface="Montserrat ExtraBold"/>
              <a:sym typeface="Montserrat ExtraBold"/>
            </a:endParaRPr>
          </a:p>
        </p:txBody>
      </p:sp>
      <p:sp>
        <p:nvSpPr>
          <p:cNvPr id="452" name="Google Shape;452;p62"/>
          <p:cNvSpPr txBox="1"/>
          <p:nvPr/>
        </p:nvSpPr>
        <p:spPr>
          <a:xfrm>
            <a:off x="2622041" y="2919500"/>
            <a:ext cx="17805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8</a:t>
            </a:r>
            <a:r>
              <a:rPr lang="en" sz="3000">
                <a:solidFill>
                  <a:schemeClr val="accent2"/>
                </a:solidFill>
                <a:latin typeface="Montserrat ExtraBold"/>
                <a:ea typeface="Montserrat ExtraBold"/>
                <a:cs typeface="Montserrat ExtraBold"/>
                <a:sym typeface="Montserrat ExtraBold"/>
              </a:rPr>
              <a:t>0%</a:t>
            </a:r>
            <a:endParaRPr sz="3000">
              <a:solidFill>
                <a:schemeClr val="accent2"/>
              </a:solidFill>
              <a:latin typeface="Montserrat ExtraBold"/>
              <a:ea typeface="Montserrat ExtraBold"/>
              <a:cs typeface="Montserrat ExtraBold"/>
              <a:sym typeface="Montserrat ExtraBold"/>
            </a:endParaRPr>
          </a:p>
        </p:txBody>
      </p:sp>
      <p:sp>
        <p:nvSpPr>
          <p:cNvPr id="453" name="Google Shape;453;p62"/>
          <p:cNvSpPr txBox="1"/>
          <p:nvPr/>
        </p:nvSpPr>
        <p:spPr>
          <a:xfrm>
            <a:off x="4741542" y="2919500"/>
            <a:ext cx="17805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6</a:t>
            </a:r>
            <a:r>
              <a:rPr lang="en" sz="3000">
                <a:solidFill>
                  <a:schemeClr val="accent2"/>
                </a:solidFill>
                <a:latin typeface="Montserrat ExtraBold"/>
                <a:ea typeface="Montserrat ExtraBold"/>
                <a:cs typeface="Montserrat ExtraBold"/>
                <a:sym typeface="Montserrat ExtraBold"/>
              </a:rPr>
              <a:t>0%</a:t>
            </a:r>
            <a:endParaRPr sz="3000">
              <a:solidFill>
                <a:schemeClr val="accent2"/>
              </a:solidFill>
              <a:latin typeface="Montserrat ExtraBold"/>
              <a:ea typeface="Montserrat ExtraBold"/>
              <a:cs typeface="Montserrat ExtraBold"/>
              <a:sym typeface="Montserrat ExtraBold"/>
            </a:endParaRPr>
          </a:p>
        </p:txBody>
      </p:sp>
      <p:sp>
        <p:nvSpPr>
          <p:cNvPr id="454" name="Google Shape;454;p62"/>
          <p:cNvSpPr txBox="1"/>
          <p:nvPr/>
        </p:nvSpPr>
        <p:spPr>
          <a:xfrm>
            <a:off x="6641800" y="2919500"/>
            <a:ext cx="17805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4</a:t>
            </a:r>
            <a:r>
              <a:rPr lang="en" sz="3000">
                <a:solidFill>
                  <a:schemeClr val="accent2"/>
                </a:solidFill>
                <a:latin typeface="Montserrat ExtraBold"/>
                <a:ea typeface="Montserrat ExtraBold"/>
                <a:cs typeface="Montserrat ExtraBold"/>
                <a:sym typeface="Montserrat ExtraBold"/>
              </a:rPr>
              <a:t>0%</a:t>
            </a:r>
            <a:endParaRPr sz="3000">
              <a:solidFill>
                <a:schemeClr val="accent2"/>
              </a:solidFill>
              <a:latin typeface="Montserrat ExtraBold"/>
              <a:ea typeface="Montserrat ExtraBold"/>
              <a:cs typeface="Montserrat ExtraBold"/>
              <a:sym typeface="Montserrat ExtraBold"/>
            </a:endParaRPr>
          </a:p>
        </p:txBody>
      </p:sp>
      <p:sp>
        <p:nvSpPr>
          <p:cNvPr id="455" name="Google Shape;455;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HYPOTHESIS</a:t>
            </a:r>
            <a:endParaRPr/>
          </a:p>
        </p:txBody>
      </p:sp>
      <p:sp>
        <p:nvSpPr>
          <p:cNvPr id="456" name="Google Shape;456;p62"/>
          <p:cNvSpPr txBox="1"/>
          <p:nvPr/>
        </p:nvSpPr>
        <p:spPr>
          <a:xfrm>
            <a:off x="1157560" y="1558707"/>
            <a:ext cx="2939400" cy="64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Earth is the only planet that has life in the Solar System</a:t>
            </a:r>
            <a:endParaRPr>
              <a:solidFill>
                <a:schemeClr val="dk2"/>
              </a:solidFill>
              <a:latin typeface="Montserrat Medium"/>
              <a:ea typeface="Montserrat Medium"/>
              <a:cs typeface="Montserrat Medium"/>
              <a:sym typeface="Montserrat Medium"/>
            </a:endParaRPr>
          </a:p>
        </p:txBody>
      </p:sp>
      <p:sp>
        <p:nvSpPr>
          <p:cNvPr id="457" name="Google Shape;457;p62"/>
          <p:cNvSpPr txBox="1"/>
          <p:nvPr/>
        </p:nvSpPr>
        <p:spPr>
          <a:xfrm>
            <a:off x="1157564" y="1160558"/>
            <a:ext cx="29394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THEORY 1</a:t>
            </a:r>
            <a:endParaRPr sz="2000">
              <a:solidFill>
                <a:schemeClr val="dk2"/>
              </a:solidFill>
              <a:latin typeface="Montserrat ExtraBold"/>
              <a:ea typeface="Montserrat ExtraBold"/>
              <a:cs typeface="Montserrat ExtraBold"/>
              <a:sym typeface="Montserrat ExtraBold"/>
            </a:endParaRPr>
          </a:p>
        </p:txBody>
      </p:sp>
      <p:sp>
        <p:nvSpPr>
          <p:cNvPr id="458" name="Google Shape;458;p62"/>
          <p:cNvSpPr txBox="1"/>
          <p:nvPr/>
        </p:nvSpPr>
        <p:spPr>
          <a:xfrm>
            <a:off x="5047027" y="1558707"/>
            <a:ext cx="2939400" cy="64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has a beautiful name, but also high temperatures</a:t>
            </a:r>
            <a:endParaRPr>
              <a:solidFill>
                <a:schemeClr val="dk2"/>
              </a:solidFill>
              <a:latin typeface="Montserrat Medium"/>
              <a:ea typeface="Montserrat Medium"/>
              <a:cs typeface="Montserrat Medium"/>
              <a:sym typeface="Montserrat Medium"/>
            </a:endParaRPr>
          </a:p>
        </p:txBody>
      </p:sp>
      <p:sp>
        <p:nvSpPr>
          <p:cNvPr id="459" name="Google Shape;459;p62"/>
          <p:cNvSpPr txBox="1"/>
          <p:nvPr/>
        </p:nvSpPr>
        <p:spPr>
          <a:xfrm>
            <a:off x="5047040" y="1160558"/>
            <a:ext cx="29394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THEORY 2</a:t>
            </a:r>
            <a:endParaRPr sz="2000">
              <a:solidFill>
                <a:schemeClr val="dk2"/>
              </a:solidFill>
              <a:latin typeface="Montserrat ExtraBold"/>
              <a:ea typeface="Montserrat ExtraBold"/>
              <a:cs typeface="Montserrat ExtraBold"/>
              <a:sym typeface="Montserrat ExtraBold"/>
            </a:endParaRPr>
          </a:p>
        </p:txBody>
      </p:sp>
      <p:cxnSp>
        <p:nvCxnSpPr>
          <p:cNvPr id="460" name="Google Shape;460;p62"/>
          <p:cNvCxnSpPr/>
          <p:nvPr/>
        </p:nvCxnSpPr>
        <p:spPr>
          <a:xfrm>
            <a:off x="4572000" y="1048061"/>
            <a:ext cx="0" cy="3613500"/>
          </a:xfrm>
          <a:prstGeom prst="straightConnector1">
            <a:avLst/>
          </a:prstGeom>
          <a:noFill/>
          <a:ln cap="flat" cmpd="sng" w="38100">
            <a:solidFill>
              <a:schemeClr val="accent2"/>
            </a:solidFill>
            <a:prstDash val="solid"/>
            <a:round/>
            <a:headEnd len="med" w="med" type="none"/>
            <a:tailEnd len="med" w="med" type="none"/>
          </a:ln>
        </p:spPr>
      </p:cxnSp>
      <p:sp>
        <p:nvSpPr>
          <p:cNvPr id="461" name="Google Shape;461;p62"/>
          <p:cNvSpPr/>
          <p:nvPr/>
        </p:nvSpPr>
        <p:spPr>
          <a:xfrm>
            <a:off x="1643439" y="2343891"/>
            <a:ext cx="2139300" cy="215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2"/>
          <p:cNvSpPr/>
          <p:nvPr/>
        </p:nvSpPr>
        <p:spPr>
          <a:xfrm>
            <a:off x="1643437" y="2343900"/>
            <a:ext cx="750000" cy="21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2"/>
          <p:cNvSpPr txBox="1"/>
          <p:nvPr/>
        </p:nvSpPr>
        <p:spPr>
          <a:xfrm>
            <a:off x="721832" y="2237341"/>
            <a:ext cx="921600" cy="4002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Jupiter</a:t>
            </a:r>
            <a:endParaRPr>
              <a:solidFill>
                <a:schemeClr val="dk2"/>
              </a:solidFill>
              <a:latin typeface="Montserrat Medium"/>
              <a:ea typeface="Montserrat Medium"/>
              <a:cs typeface="Montserrat Medium"/>
              <a:sym typeface="Montserrat Medium"/>
            </a:endParaRPr>
          </a:p>
        </p:txBody>
      </p:sp>
      <p:sp>
        <p:nvSpPr>
          <p:cNvPr id="464" name="Google Shape;464;p62"/>
          <p:cNvSpPr txBox="1"/>
          <p:nvPr/>
        </p:nvSpPr>
        <p:spPr>
          <a:xfrm>
            <a:off x="3782738" y="2237341"/>
            <a:ext cx="750000" cy="40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3</a:t>
            </a:r>
            <a:r>
              <a:rPr lang="en" sz="2000">
                <a:solidFill>
                  <a:schemeClr val="accent2"/>
                </a:solidFill>
                <a:latin typeface="Montserrat ExtraBold"/>
                <a:ea typeface="Montserrat ExtraBold"/>
                <a:cs typeface="Montserrat ExtraBold"/>
                <a:sym typeface="Montserrat ExtraBold"/>
              </a:rPr>
              <a:t>0%</a:t>
            </a:r>
            <a:endParaRPr sz="2000">
              <a:solidFill>
                <a:schemeClr val="accent2"/>
              </a:solidFill>
              <a:latin typeface="Montserrat ExtraBold"/>
              <a:ea typeface="Montserrat ExtraBold"/>
              <a:cs typeface="Montserrat ExtraBold"/>
              <a:sym typeface="Montserrat ExtraBold"/>
            </a:endParaRPr>
          </a:p>
        </p:txBody>
      </p:sp>
      <p:sp>
        <p:nvSpPr>
          <p:cNvPr id="465" name="Google Shape;465;p62"/>
          <p:cNvSpPr/>
          <p:nvPr/>
        </p:nvSpPr>
        <p:spPr>
          <a:xfrm>
            <a:off x="5532867" y="2343891"/>
            <a:ext cx="2139300" cy="215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2"/>
          <p:cNvSpPr/>
          <p:nvPr/>
        </p:nvSpPr>
        <p:spPr>
          <a:xfrm>
            <a:off x="5532861" y="2343891"/>
            <a:ext cx="1285500" cy="21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62"/>
          <p:cNvSpPr txBox="1"/>
          <p:nvPr/>
        </p:nvSpPr>
        <p:spPr>
          <a:xfrm>
            <a:off x="4611499" y="2237341"/>
            <a:ext cx="921600" cy="4002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Saturn</a:t>
            </a:r>
            <a:endParaRPr>
              <a:solidFill>
                <a:schemeClr val="dk2"/>
              </a:solidFill>
              <a:latin typeface="Montserrat Medium"/>
              <a:ea typeface="Montserrat Medium"/>
              <a:cs typeface="Montserrat Medium"/>
              <a:sym typeface="Montserrat Medium"/>
            </a:endParaRPr>
          </a:p>
        </p:txBody>
      </p:sp>
      <p:sp>
        <p:nvSpPr>
          <p:cNvPr id="468" name="Google Shape;468;p62"/>
          <p:cNvSpPr txBox="1"/>
          <p:nvPr/>
        </p:nvSpPr>
        <p:spPr>
          <a:xfrm>
            <a:off x="7672168" y="2237341"/>
            <a:ext cx="750000" cy="40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60%</a:t>
            </a:r>
            <a:endParaRPr sz="2000">
              <a:solidFill>
                <a:schemeClr val="accent2"/>
              </a:solidFill>
              <a:latin typeface="Montserrat ExtraBold"/>
              <a:ea typeface="Montserrat ExtraBold"/>
              <a:cs typeface="Montserrat ExtraBold"/>
              <a:sym typeface="Montserrat ExtraBold"/>
            </a:endParaRPr>
          </a:p>
        </p:txBody>
      </p:sp>
      <p:sp>
        <p:nvSpPr>
          <p:cNvPr id="469" name="Google Shape;469;p62"/>
          <p:cNvSpPr txBox="1"/>
          <p:nvPr/>
        </p:nvSpPr>
        <p:spPr>
          <a:xfrm flipH="1">
            <a:off x="721770" y="3782830"/>
            <a:ext cx="1780500" cy="530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a:t>
            </a:r>
            <a:endParaRPr>
              <a:solidFill>
                <a:schemeClr val="dk2"/>
              </a:solidFill>
              <a:latin typeface="Montserrat Medium"/>
              <a:ea typeface="Montserrat Medium"/>
              <a:cs typeface="Montserrat Medium"/>
              <a:sym typeface="Montserrat Medium"/>
            </a:endParaRPr>
          </a:p>
        </p:txBody>
      </p:sp>
      <p:sp>
        <p:nvSpPr>
          <p:cNvPr id="470" name="Google Shape;470;p62"/>
          <p:cNvSpPr txBox="1"/>
          <p:nvPr/>
        </p:nvSpPr>
        <p:spPr>
          <a:xfrm flipH="1">
            <a:off x="721759" y="3384679"/>
            <a:ext cx="1780500" cy="40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471" name="Google Shape;471;p62"/>
          <p:cNvSpPr txBox="1"/>
          <p:nvPr/>
        </p:nvSpPr>
        <p:spPr>
          <a:xfrm flipH="1">
            <a:off x="2622375" y="3782299"/>
            <a:ext cx="1780500" cy="530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Neptune is far away from Earth</a:t>
            </a:r>
            <a:endParaRPr>
              <a:solidFill>
                <a:schemeClr val="dk2"/>
              </a:solidFill>
              <a:latin typeface="Montserrat Medium"/>
              <a:ea typeface="Montserrat Medium"/>
              <a:cs typeface="Montserrat Medium"/>
              <a:sym typeface="Montserrat Medium"/>
            </a:endParaRPr>
          </a:p>
        </p:txBody>
      </p:sp>
      <p:sp>
        <p:nvSpPr>
          <p:cNvPr id="472" name="Google Shape;472;p62"/>
          <p:cNvSpPr txBox="1"/>
          <p:nvPr/>
        </p:nvSpPr>
        <p:spPr>
          <a:xfrm flipH="1">
            <a:off x="2622385" y="3384896"/>
            <a:ext cx="1780500" cy="40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NEPTUNE</a:t>
            </a:r>
            <a:endParaRPr sz="2000">
              <a:solidFill>
                <a:schemeClr val="dk2"/>
              </a:solidFill>
              <a:latin typeface="Montserrat ExtraBold"/>
              <a:ea typeface="Montserrat ExtraBold"/>
              <a:cs typeface="Montserrat ExtraBold"/>
              <a:sym typeface="Montserrat ExtraBold"/>
            </a:endParaRPr>
          </a:p>
        </p:txBody>
      </p:sp>
      <p:sp>
        <p:nvSpPr>
          <p:cNvPr id="473" name="Google Shape;473;p62"/>
          <p:cNvSpPr txBox="1"/>
          <p:nvPr/>
        </p:nvSpPr>
        <p:spPr>
          <a:xfrm flipH="1">
            <a:off x="4741501" y="3782830"/>
            <a:ext cx="1780500" cy="530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Venus has a very beautiful name</a:t>
            </a:r>
            <a:endParaRPr>
              <a:solidFill>
                <a:schemeClr val="dk2"/>
              </a:solidFill>
              <a:latin typeface="Montserrat Medium"/>
              <a:ea typeface="Montserrat Medium"/>
              <a:cs typeface="Montserrat Medium"/>
              <a:sym typeface="Montserrat Medium"/>
            </a:endParaRPr>
          </a:p>
        </p:txBody>
      </p:sp>
      <p:sp>
        <p:nvSpPr>
          <p:cNvPr id="474" name="Google Shape;474;p62"/>
          <p:cNvSpPr txBox="1"/>
          <p:nvPr/>
        </p:nvSpPr>
        <p:spPr>
          <a:xfrm flipH="1">
            <a:off x="4741490" y="3384679"/>
            <a:ext cx="1780500" cy="40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475" name="Google Shape;475;p62"/>
          <p:cNvSpPr txBox="1"/>
          <p:nvPr/>
        </p:nvSpPr>
        <p:spPr>
          <a:xfrm flipH="1">
            <a:off x="6641725" y="3782225"/>
            <a:ext cx="1780500" cy="530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Mars is actually a cold place</a:t>
            </a:r>
            <a:endParaRPr>
              <a:solidFill>
                <a:schemeClr val="dk2"/>
              </a:solidFill>
              <a:latin typeface="Montserrat Medium"/>
              <a:ea typeface="Montserrat Medium"/>
              <a:cs typeface="Montserrat Medium"/>
              <a:sym typeface="Montserrat Medium"/>
            </a:endParaRPr>
          </a:p>
        </p:txBody>
      </p:sp>
      <p:sp>
        <p:nvSpPr>
          <p:cNvPr id="476" name="Google Shape;476;p62"/>
          <p:cNvSpPr txBox="1"/>
          <p:nvPr/>
        </p:nvSpPr>
        <p:spPr>
          <a:xfrm flipH="1">
            <a:off x="6641741" y="3384821"/>
            <a:ext cx="1780500" cy="40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pic>
        <p:nvPicPr>
          <p:cNvPr id="481" name="Google Shape;481;p63"/>
          <p:cNvPicPr preferRelativeResize="0"/>
          <p:nvPr/>
        </p:nvPicPr>
        <p:blipFill rotWithShape="1">
          <a:blip r:embed="rId3">
            <a:alphaModFix/>
          </a:blip>
          <a:srcRect b="-10" l="31302" r="13518" t="0"/>
          <a:stretch/>
        </p:blipFill>
        <p:spPr>
          <a:xfrm>
            <a:off x="4724938" y="524610"/>
            <a:ext cx="4016100" cy="4094400"/>
          </a:xfrm>
          <a:prstGeom prst="ellipse">
            <a:avLst/>
          </a:prstGeom>
          <a:noFill/>
          <a:ln>
            <a:noFill/>
          </a:ln>
        </p:spPr>
      </p:pic>
      <p:sp>
        <p:nvSpPr>
          <p:cNvPr id="482" name="Google Shape;482;p63"/>
          <p:cNvSpPr txBox="1"/>
          <p:nvPr>
            <p:ph type="title"/>
          </p:nvPr>
        </p:nvSpPr>
        <p:spPr>
          <a:xfrm>
            <a:off x="720000" y="680250"/>
            <a:ext cx="4655700" cy="175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ALWAYS REINFORCES THE CONCEPT </a:t>
            </a:r>
            <a:endParaRPr/>
          </a:p>
        </p:txBody>
      </p:sp>
      <p:sp>
        <p:nvSpPr>
          <p:cNvPr id="483" name="Google Shape;483;p63"/>
          <p:cNvSpPr/>
          <p:nvPr/>
        </p:nvSpPr>
        <p:spPr>
          <a:xfrm flipH="1">
            <a:off x="5375709" y="4022537"/>
            <a:ext cx="4016216" cy="1542930"/>
          </a:xfrm>
          <a:custGeom>
            <a:rect b="b" l="l" r="r" t="t"/>
            <a:pathLst>
              <a:path extrusionOk="0" h="109778" w="28575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3"/>
          <p:cNvSpPr txBox="1"/>
          <p:nvPr>
            <p:ph idx="1" type="subTitle"/>
          </p:nvPr>
        </p:nvSpPr>
        <p:spPr>
          <a:xfrm>
            <a:off x="720000" y="2437350"/>
            <a:ext cx="3512400" cy="111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88" name="Shape 488"/>
        <p:cNvGrpSpPr/>
        <p:nvPr/>
      </p:nvGrpSpPr>
      <p:grpSpPr>
        <a:xfrm>
          <a:off x="0" y="0"/>
          <a:ext cx="0" cy="0"/>
          <a:chOff x="0" y="0"/>
          <a:chExt cx="0" cy="0"/>
        </a:xfrm>
      </p:grpSpPr>
      <p:sp>
        <p:nvSpPr>
          <p:cNvPr id="489" name="Google Shape;489;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STUDY OBJECTIVES</a:t>
            </a:r>
            <a:endParaRPr/>
          </a:p>
        </p:txBody>
      </p:sp>
      <p:sp>
        <p:nvSpPr>
          <p:cNvPr id="490" name="Google Shape;490;p64"/>
          <p:cNvSpPr txBox="1"/>
          <p:nvPr>
            <p:ph idx="2" type="title"/>
          </p:nvPr>
        </p:nvSpPr>
        <p:spPr>
          <a:xfrm>
            <a:off x="720000" y="2700725"/>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491" name="Google Shape;491;p64"/>
          <p:cNvSpPr txBox="1"/>
          <p:nvPr>
            <p:ph idx="1" type="subTitle"/>
          </p:nvPr>
        </p:nvSpPr>
        <p:spPr>
          <a:xfrm>
            <a:off x="720000" y="3132150"/>
            <a:ext cx="2336400" cy="108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a:t>
            </a:r>
            <a:endParaRPr/>
          </a:p>
        </p:txBody>
      </p:sp>
      <p:sp>
        <p:nvSpPr>
          <p:cNvPr id="492" name="Google Shape;492;p64"/>
          <p:cNvSpPr txBox="1"/>
          <p:nvPr>
            <p:ph idx="3" type="title"/>
          </p:nvPr>
        </p:nvSpPr>
        <p:spPr>
          <a:xfrm>
            <a:off x="3403800" y="2700725"/>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93" name="Google Shape;493;p64"/>
          <p:cNvSpPr txBox="1"/>
          <p:nvPr>
            <p:ph idx="4" type="subTitle"/>
          </p:nvPr>
        </p:nvSpPr>
        <p:spPr>
          <a:xfrm>
            <a:off x="3403800" y="3132150"/>
            <a:ext cx="2336400" cy="108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494" name="Google Shape;494;p64"/>
          <p:cNvSpPr txBox="1"/>
          <p:nvPr>
            <p:ph idx="5" type="title"/>
          </p:nvPr>
        </p:nvSpPr>
        <p:spPr>
          <a:xfrm>
            <a:off x="6087600" y="2700725"/>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495" name="Google Shape;495;p64"/>
          <p:cNvSpPr txBox="1"/>
          <p:nvPr>
            <p:ph idx="6" type="subTitle"/>
          </p:nvPr>
        </p:nvSpPr>
        <p:spPr>
          <a:xfrm>
            <a:off x="6087600" y="3132150"/>
            <a:ext cx="2336400" cy="108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This planet is full of iron oxide dust</a:t>
            </a:r>
            <a:endParaRPr/>
          </a:p>
        </p:txBody>
      </p:sp>
      <p:sp>
        <p:nvSpPr>
          <p:cNvPr id="496" name="Google Shape;496;p64"/>
          <p:cNvSpPr/>
          <p:nvPr/>
        </p:nvSpPr>
        <p:spPr>
          <a:xfrm flipH="1">
            <a:off x="1504675" y="1751710"/>
            <a:ext cx="767100" cy="767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4"/>
          <p:cNvSpPr/>
          <p:nvPr/>
        </p:nvSpPr>
        <p:spPr>
          <a:xfrm flipH="1">
            <a:off x="4188463" y="1751711"/>
            <a:ext cx="767100" cy="767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4"/>
          <p:cNvSpPr/>
          <p:nvPr/>
        </p:nvSpPr>
        <p:spPr>
          <a:xfrm flipH="1">
            <a:off x="6872250" y="1751725"/>
            <a:ext cx="767100" cy="767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9" name="Google Shape;499;p64"/>
          <p:cNvCxnSpPr>
            <a:stCxn id="496" idx="2"/>
            <a:endCxn id="497" idx="6"/>
          </p:cNvCxnSpPr>
          <p:nvPr/>
        </p:nvCxnSpPr>
        <p:spPr>
          <a:xfrm>
            <a:off x="2271775" y="2135260"/>
            <a:ext cx="1916700" cy="0"/>
          </a:xfrm>
          <a:prstGeom prst="straightConnector1">
            <a:avLst/>
          </a:prstGeom>
          <a:noFill/>
          <a:ln cap="flat" cmpd="sng" w="38100">
            <a:solidFill>
              <a:schemeClr val="accent1"/>
            </a:solidFill>
            <a:prstDash val="solid"/>
            <a:round/>
            <a:headEnd len="med" w="med" type="none"/>
            <a:tailEnd len="med" w="med" type="none"/>
          </a:ln>
        </p:spPr>
      </p:cxnSp>
      <p:grpSp>
        <p:nvGrpSpPr>
          <p:cNvPr id="500" name="Google Shape;500;p64"/>
          <p:cNvGrpSpPr/>
          <p:nvPr/>
        </p:nvGrpSpPr>
        <p:grpSpPr>
          <a:xfrm>
            <a:off x="1777252" y="1944881"/>
            <a:ext cx="221902" cy="380795"/>
            <a:chOff x="916127" y="3807056"/>
            <a:chExt cx="221902" cy="380795"/>
          </a:xfrm>
        </p:grpSpPr>
        <p:sp>
          <p:nvSpPr>
            <p:cNvPr id="501" name="Google Shape;501;p6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64"/>
          <p:cNvGrpSpPr/>
          <p:nvPr/>
        </p:nvGrpSpPr>
        <p:grpSpPr>
          <a:xfrm>
            <a:off x="4372091" y="1953162"/>
            <a:ext cx="399812" cy="306477"/>
            <a:chOff x="2567841" y="1994124"/>
            <a:chExt cx="399812" cy="306477"/>
          </a:xfrm>
        </p:grpSpPr>
        <p:sp>
          <p:nvSpPr>
            <p:cNvPr id="506" name="Google Shape;506;p6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 name="Google Shape;509;p64"/>
          <p:cNvSpPr/>
          <p:nvPr/>
        </p:nvSpPr>
        <p:spPr>
          <a:xfrm>
            <a:off x="7055952" y="1980241"/>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 name="Google Shape;510;p64"/>
          <p:cNvCxnSpPr>
            <a:stCxn id="497" idx="2"/>
            <a:endCxn id="498" idx="6"/>
          </p:cNvCxnSpPr>
          <p:nvPr/>
        </p:nvCxnSpPr>
        <p:spPr>
          <a:xfrm>
            <a:off x="4955563" y="2135261"/>
            <a:ext cx="1916700" cy="0"/>
          </a:xfrm>
          <a:prstGeom prst="straightConnector1">
            <a:avLst/>
          </a:prstGeom>
          <a:noFill/>
          <a:ln cap="flat" cmpd="sng" w="38100">
            <a:solidFill>
              <a:schemeClr val="accent1"/>
            </a:solidFill>
            <a:prstDash val="solid"/>
            <a:round/>
            <a:headEnd len="med" w="med" type="none"/>
            <a:tailEnd len="med" w="med" type="none"/>
          </a:ln>
        </p:spPr>
      </p:cxnSp>
    </p:spTree>
  </p:cSld>
  <p:clrMapOvr>
    <a:masterClrMapping/>
  </p:clrMapOvr>
  <mc:AlternateContent>
    <mc:Choice Requires="p14">
      <p:transition spd="slow" p14:dur="1000">
        <p:push/>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65"/>
          <p:cNvSpPr/>
          <p:nvPr/>
        </p:nvSpPr>
        <p:spPr>
          <a:xfrm flipH="1">
            <a:off x="3167475" y="1609650"/>
            <a:ext cx="906600" cy="9063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516" name="Google Shape;516;p65"/>
          <p:cNvSpPr/>
          <p:nvPr/>
        </p:nvSpPr>
        <p:spPr>
          <a:xfrm flipH="1">
            <a:off x="5069925" y="1609650"/>
            <a:ext cx="906600" cy="906300"/>
          </a:xfrm>
          <a:prstGeom prst="ellipse">
            <a:avLst/>
          </a:prstGeom>
          <a:solidFill>
            <a:schemeClr val="lt2"/>
          </a:solid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517" name="Google Shape;517;p65"/>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STUDY OBJECTIVES</a:t>
            </a:r>
            <a:endParaRPr/>
          </a:p>
        </p:txBody>
      </p:sp>
      <p:sp>
        <p:nvSpPr>
          <p:cNvPr id="518" name="Google Shape;518;p65"/>
          <p:cNvSpPr txBox="1"/>
          <p:nvPr/>
        </p:nvSpPr>
        <p:spPr>
          <a:xfrm flipH="1">
            <a:off x="6029275" y="1866225"/>
            <a:ext cx="2190900" cy="75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519" name="Google Shape;519;p65"/>
          <p:cNvSpPr txBox="1"/>
          <p:nvPr/>
        </p:nvSpPr>
        <p:spPr>
          <a:xfrm flipH="1">
            <a:off x="6029246" y="1544300"/>
            <a:ext cx="2190900" cy="400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ANALYSIS</a:t>
            </a:r>
            <a:endParaRPr sz="2000">
              <a:solidFill>
                <a:schemeClr val="dk2"/>
              </a:solidFill>
              <a:latin typeface="Montserrat ExtraBold"/>
              <a:ea typeface="Montserrat ExtraBold"/>
              <a:cs typeface="Montserrat ExtraBold"/>
              <a:sym typeface="Montserrat ExtraBold"/>
            </a:endParaRPr>
          </a:p>
        </p:txBody>
      </p:sp>
      <p:sp>
        <p:nvSpPr>
          <p:cNvPr id="520" name="Google Shape;520;p65"/>
          <p:cNvSpPr txBox="1"/>
          <p:nvPr/>
        </p:nvSpPr>
        <p:spPr>
          <a:xfrm>
            <a:off x="923856" y="1873900"/>
            <a:ext cx="2190900" cy="754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Jupiter is</a:t>
            </a:r>
            <a:r>
              <a:rPr lang="en">
                <a:solidFill>
                  <a:schemeClr val="dk2"/>
                </a:solidFill>
                <a:latin typeface="Montserrat Medium"/>
                <a:ea typeface="Montserrat Medium"/>
                <a:cs typeface="Montserrat Medium"/>
                <a:sym typeface="Montserrat Medium"/>
              </a:rPr>
              <a:t> the biggest planet in the entire Solar System</a:t>
            </a:r>
            <a:endParaRPr>
              <a:solidFill>
                <a:schemeClr val="dk2"/>
              </a:solidFill>
              <a:latin typeface="Montserrat Medium"/>
              <a:ea typeface="Montserrat Medium"/>
              <a:cs typeface="Montserrat Medium"/>
              <a:sym typeface="Montserrat Medium"/>
            </a:endParaRPr>
          </a:p>
        </p:txBody>
      </p:sp>
      <p:sp>
        <p:nvSpPr>
          <p:cNvPr id="521" name="Google Shape;521;p65"/>
          <p:cNvSpPr txBox="1"/>
          <p:nvPr/>
        </p:nvSpPr>
        <p:spPr>
          <a:xfrm>
            <a:off x="923825" y="1551325"/>
            <a:ext cx="2190900" cy="4002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RESEARCH</a:t>
            </a:r>
            <a:endParaRPr sz="2000">
              <a:solidFill>
                <a:schemeClr val="dk2"/>
              </a:solidFill>
              <a:latin typeface="Montserrat ExtraBold"/>
              <a:ea typeface="Montserrat ExtraBold"/>
              <a:cs typeface="Montserrat ExtraBold"/>
              <a:sym typeface="Montserrat ExtraBold"/>
            </a:endParaRPr>
          </a:p>
        </p:txBody>
      </p:sp>
      <p:cxnSp>
        <p:nvCxnSpPr>
          <p:cNvPr id="522" name="Google Shape;522;p65"/>
          <p:cNvCxnSpPr>
            <a:stCxn id="515" idx="2"/>
            <a:endCxn id="516" idx="6"/>
          </p:cNvCxnSpPr>
          <p:nvPr/>
        </p:nvCxnSpPr>
        <p:spPr>
          <a:xfrm>
            <a:off x="4074075" y="2062800"/>
            <a:ext cx="996000" cy="0"/>
          </a:xfrm>
          <a:prstGeom prst="straightConnector1">
            <a:avLst/>
          </a:prstGeom>
          <a:noFill/>
          <a:ln cap="flat" cmpd="sng" w="38100">
            <a:solidFill>
              <a:schemeClr val="lt2"/>
            </a:solidFill>
            <a:prstDash val="solid"/>
            <a:round/>
            <a:headEnd len="med" w="med" type="none"/>
            <a:tailEnd len="med" w="med" type="none"/>
          </a:ln>
        </p:spPr>
      </p:cxnSp>
      <p:cxnSp>
        <p:nvCxnSpPr>
          <p:cNvPr id="523" name="Google Shape;523;p65"/>
          <p:cNvCxnSpPr>
            <a:stCxn id="516" idx="4"/>
            <a:endCxn id="524" idx="0"/>
          </p:cNvCxnSpPr>
          <p:nvPr/>
        </p:nvCxnSpPr>
        <p:spPr>
          <a:xfrm rot="5400000">
            <a:off x="4329825" y="1807050"/>
            <a:ext cx="484500" cy="1902300"/>
          </a:xfrm>
          <a:prstGeom prst="bentConnector3">
            <a:avLst>
              <a:gd fmla="val 49985" name="adj1"/>
            </a:avLst>
          </a:prstGeom>
          <a:noFill/>
          <a:ln cap="flat" cmpd="sng" w="38100">
            <a:solidFill>
              <a:schemeClr val="lt2"/>
            </a:solidFill>
            <a:prstDash val="solid"/>
            <a:miter lim="8000"/>
            <a:headEnd len="med" w="med" type="none"/>
            <a:tailEnd len="med" w="med" type="none"/>
          </a:ln>
        </p:spPr>
      </p:cxnSp>
      <p:cxnSp>
        <p:nvCxnSpPr>
          <p:cNvPr id="525" name="Google Shape;525;p65"/>
          <p:cNvCxnSpPr>
            <a:stCxn id="524" idx="2"/>
            <a:endCxn id="526" idx="6"/>
          </p:cNvCxnSpPr>
          <p:nvPr/>
        </p:nvCxnSpPr>
        <p:spPr>
          <a:xfrm>
            <a:off x="4074075" y="3453450"/>
            <a:ext cx="996000" cy="0"/>
          </a:xfrm>
          <a:prstGeom prst="straightConnector1">
            <a:avLst/>
          </a:prstGeom>
          <a:noFill/>
          <a:ln cap="flat" cmpd="sng" w="38100">
            <a:solidFill>
              <a:schemeClr val="lt2"/>
            </a:solidFill>
            <a:prstDash val="solid"/>
            <a:round/>
            <a:headEnd len="med" w="med" type="none"/>
            <a:tailEnd len="med" w="med" type="none"/>
          </a:ln>
        </p:spPr>
      </p:cxnSp>
      <p:sp>
        <p:nvSpPr>
          <p:cNvPr id="524" name="Google Shape;524;p65"/>
          <p:cNvSpPr/>
          <p:nvPr/>
        </p:nvSpPr>
        <p:spPr>
          <a:xfrm flipH="1">
            <a:off x="3167475" y="3000300"/>
            <a:ext cx="906600" cy="9063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sp>
        <p:nvSpPr>
          <p:cNvPr id="526" name="Google Shape;526;p65"/>
          <p:cNvSpPr/>
          <p:nvPr/>
        </p:nvSpPr>
        <p:spPr>
          <a:xfrm flipH="1">
            <a:off x="5069925" y="3000300"/>
            <a:ext cx="906600" cy="906300"/>
          </a:xfrm>
          <a:prstGeom prst="ellipse">
            <a:avLst/>
          </a:prstGeom>
          <a:solidFill>
            <a:schemeClr val="lt2"/>
          </a:solid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None/>
            </a:pPr>
            <a:r>
              <a:rPr lang="en" sz="3000">
                <a:solidFill>
                  <a:schemeClr val="lt1"/>
                </a:solidFill>
                <a:latin typeface="Montserrat ExtraBold"/>
                <a:ea typeface="Montserrat ExtraBold"/>
                <a:cs typeface="Montserrat ExtraBold"/>
                <a:sym typeface="Montserrat ExtraBold"/>
              </a:rPr>
              <a:t>04</a:t>
            </a:r>
            <a:endParaRPr sz="3000">
              <a:solidFill>
                <a:schemeClr val="lt1"/>
              </a:solidFill>
              <a:latin typeface="Montserrat ExtraBold"/>
              <a:ea typeface="Montserrat ExtraBold"/>
              <a:cs typeface="Montserrat ExtraBold"/>
              <a:sym typeface="Montserrat ExtraBold"/>
            </a:endParaRPr>
          </a:p>
        </p:txBody>
      </p:sp>
      <p:sp>
        <p:nvSpPr>
          <p:cNvPr id="527" name="Google Shape;527;p65"/>
          <p:cNvSpPr txBox="1"/>
          <p:nvPr/>
        </p:nvSpPr>
        <p:spPr>
          <a:xfrm flipH="1">
            <a:off x="6029275" y="3256875"/>
            <a:ext cx="2190900" cy="7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 It’s really hot there</a:t>
            </a:r>
            <a:endParaRPr>
              <a:solidFill>
                <a:schemeClr val="dk2"/>
              </a:solidFill>
              <a:latin typeface="Montserrat Medium"/>
              <a:ea typeface="Montserrat Medium"/>
              <a:cs typeface="Montserrat Medium"/>
              <a:sym typeface="Montserrat Medium"/>
            </a:endParaRPr>
          </a:p>
        </p:txBody>
      </p:sp>
      <p:sp>
        <p:nvSpPr>
          <p:cNvPr id="528" name="Google Shape;528;p65"/>
          <p:cNvSpPr txBox="1"/>
          <p:nvPr/>
        </p:nvSpPr>
        <p:spPr>
          <a:xfrm flipH="1">
            <a:off x="6029246" y="2934950"/>
            <a:ext cx="2190900" cy="400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COMPARISON</a:t>
            </a:r>
            <a:endParaRPr sz="2000">
              <a:solidFill>
                <a:schemeClr val="dk2"/>
              </a:solidFill>
              <a:latin typeface="Montserrat ExtraBold"/>
              <a:ea typeface="Montserrat ExtraBold"/>
              <a:cs typeface="Montserrat ExtraBold"/>
              <a:sym typeface="Montserrat ExtraBold"/>
            </a:endParaRPr>
          </a:p>
        </p:txBody>
      </p:sp>
      <p:sp>
        <p:nvSpPr>
          <p:cNvPr id="529" name="Google Shape;529;p65"/>
          <p:cNvSpPr txBox="1"/>
          <p:nvPr/>
        </p:nvSpPr>
        <p:spPr>
          <a:xfrm>
            <a:off x="923856" y="3264550"/>
            <a:ext cx="2190900" cy="75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really cold place</a:t>
            </a:r>
            <a:endParaRPr>
              <a:solidFill>
                <a:schemeClr val="dk2"/>
              </a:solidFill>
              <a:latin typeface="Montserrat Medium"/>
              <a:ea typeface="Montserrat Medium"/>
              <a:cs typeface="Montserrat Medium"/>
              <a:sym typeface="Montserrat Medium"/>
            </a:endParaRPr>
          </a:p>
        </p:txBody>
      </p:sp>
      <p:sp>
        <p:nvSpPr>
          <p:cNvPr id="530" name="Google Shape;530;p65"/>
          <p:cNvSpPr txBox="1"/>
          <p:nvPr/>
        </p:nvSpPr>
        <p:spPr>
          <a:xfrm>
            <a:off x="923825" y="2941975"/>
            <a:ext cx="2190900" cy="4002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DATA STUDY</a:t>
            </a:r>
            <a:endParaRPr sz="2000">
              <a:solidFill>
                <a:schemeClr val="dk2"/>
              </a:solidFill>
              <a:latin typeface="Montserrat ExtraBold"/>
              <a:ea typeface="Montserrat ExtraBold"/>
              <a:cs typeface="Montserrat ExtraBold"/>
              <a:sym typeface="Montserrat ExtraBold"/>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5"/>
                                        </p:tgtEl>
                                        <p:attrNameLst>
                                          <p:attrName>style.visibility</p:attrName>
                                        </p:attrNameLst>
                                      </p:cBhvr>
                                      <p:to>
                                        <p:strVal val="visible"/>
                                      </p:to>
                                    </p:set>
                                    <p:animEffect filter="fade" transition="in">
                                      <p:cBhvr>
                                        <p:cTn dur="1000"/>
                                        <p:tgtEl>
                                          <p:spTgt spid="515"/>
                                        </p:tgtEl>
                                      </p:cBhvr>
                                    </p:animEffect>
                                  </p:childTnLst>
                                </p:cTn>
                              </p:par>
                              <p:par>
                                <p:cTn fill="hold" nodeType="withEffect" presetClass="entr" presetID="10" presetSubtype="0">
                                  <p:stCondLst>
                                    <p:cond delay="0"/>
                                  </p:stCondLst>
                                  <p:childTnLst>
                                    <p:set>
                                      <p:cBhvr>
                                        <p:cTn dur="1" fill="hold">
                                          <p:stCondLst>
                                            <p:cond delay="0"/>
                                          </p:stCondLst>
                                        </p:cTn>
                                        <p:tgtEl>
                                          <p:spTgt spid="520"/>
                                        </p:tgtEl>
                                        <p:attrNameLst>
                                          <p:attrName>style.visibility</p:attrName>
                                        </p:attrNameLst>
                                      </p:cBhvr>
                                      <p:to>
                                        <p:strVal val="visible"/>
                                      </p:to>
                                    </p:set>
                                    <p:animEffect filter="fade" transition="in">
                                      <p:cBhvr>
                                        <p:cTn dur="1000"/>
                                        <p:tgtEl>
                                          <p:spTgt spid="520"/>
                                        </p:tgtEl>
                                      </p:cBhvr>
                                    </p:animEffect>
                                  </p:childTnLst>
                                </p:cTn>
                              </p:par>
                              <p:par>
                                <p:cTn fill="hold" nodeType="withEffect" presetClass="entr" presetID="10" presetSubtype="0">
                                  <p:stCondLst>
                                    <p:cond delay="0"/>
                                  </p:stCondLst>
                                  <p:childTnLst>
                                    <p:set>
                                      <p:cBhvr>
                                        <p:cTn dur="1" fill="hold">
                                          <p:stCondLst>
                                            <p:cond delay="0"/>
                                          </p:stCondLst>
                                        </p:cTn>
                                        <p:tgtEl>
                                          <p:spTgt spid="521"/>
                                        </p:tgtEl>
                                        <p:attrNameLst>
                                          <p:attrName>style.visibility</p:attrName>
                                        </p:attrNameLst>
                                      </p:cBhvr>
                                      <p:to>
                                        <p:strVal val="visible"/>
                                      </p:to>
                                    </p:set>
                                    <p:animEffect filter="fade" transition="in">
                                      <p:cBhvr>
                                        <p:cTn dur="1000"/>
                                        <p:tgtEl>
                                          <p:spTgt spid="521"/>
                                        </p:tgtEl>
                                      </p:cBhvr>
                                    </p:animEffect>
                                  </p:childTnLst>
                                </p:cTn>
                              </p:par>
                              <p:par>
                                <p:cTn fill="hold" nodeType="withEffect" presetClass="entr" presetID="10" presetSubtype="0">
                                  <p:stCondLst>
                                    <p:cond delay="0"/>
                                  </p:stCondLst>
                                  <p:childTnLst>
                                    <p:set>
                                      <p:cBhvr>
                                        <p:cTn dur="1" fill="hold">
                                          <p:stCondLst>
                                            <p:cond delay="0"/>
                                          </p:stCondLst>
                                        </p:cTn>
                                        <p:tgtEl>
                                          <p:spTgt spid="522"/>
                                        </p:tgtEl>
                                        <p:attrNameLst>
                                          <p:attrName>style.visibility</p:attrName>
                                        </p:attrNameLst>
                                      </p:cBhvr>
                                      <p:to>
                                        <p:strVal val="visible"/>
                                      </p:to>
                                    </p:set>
                                    <p:animEffect filter="fade" transition="in">
                                      <p:cBhvr>
                                        <p:cTn dur="1000"/>
                                        <p:tgtEl>
                                          <p:spTgt spid="5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6"/>
                                        </p:tgtEl>
                                        <p:attrNameLst>
                                          <p:attrName>style.visibility</p:attrName>
                                        </p:attrNameLst>
                                      </p:cBhvr>
                                      <p:to>
                                        <p:strVal val="visible"/>
                                      </p:to>
                                    </p:set>
                                    <p:animEffect filter="fade" transition="in">
                                      <p:cBhvr>
                                        <p:cTn dur="1000"/>
                                        <p:tgtEl>
                                          <p:spTgt spid="516"/>
                                        </p:tgtEl>
                                      </p:cBhvr>
                                    </p:animEffect>
                                  </p:childTnLst>
                                </p:cTn>
                              </p:par>
                              <p:par>
                                <p:cTn fill="hold" nodeType="withEffect" presetClass="entr" presetID="10" presetSubtype="0">
                                  <p:stCondLst>
                                    <p:cond delay="0"/>
                                  </p:stCondLst>
                                  <p:childTnLst>
                                    <p:set>
                                      <p:cBhvr>
                                        <p:cTn dur="1" fill="hold">
                                          <p:stCondLst>
                                            <p:cond delay="0"/>
                                          </p:stCondLst>
                                        </p:cTn>
                                        <p:tgtEl>
                                          <p:spTgt spid="518"/>
                                        </p:tgtEl>
                                        <p:attrNameLst>
                                          <p:attrName>style.visibility</p:attrName>
                                        </p:attrNameLst>
                                      </p:cBhvr>
                                      <p:to>
                                        <p:strVal val="visible"/>
                                      </p:to>
                                    </p:set>
                                    <p:animEffect filter="fade" transition="in">
                                      <p:cBhvr>
                                        <p:cTn dur="1000"/>
                                        <p:tgtEl>
                                          <p:spTgt spid="518"/>
                                        </p:tgtEl>
                                      </p:cBhvr>
                                    </p:animEffect>
                                  </p:childTnLst>
                                </p:cTn>
                              </p:par>
                              <p:par>
                                <p:cTn fill="hold" nodeType="withEffect" presetClass="entr" presetID="10" presetSubtype="0">
                                  <p:stCondLst>
                                    <p:cond delay="0"/>
                                  </p:stCondLst>
                                  <p:childTnLst>
                                    <p:set>
                                      <p:cBhvr>
                                        <p:cTn dur="1" fill="hold">
                                          <p:stCondLst>
                                            <p:cond delay="0"/>
                                          </p:stCondLst>
                                        </p:cTn>
                                        <p:tgtEl>
                                          <p:spTgt spid="519"/>
                                        </p:tgtEl>
                                        <p:attrNameLst>
                                          <p:attrName>style.visibility</p:attrName>
                                        </p:attrNameLst>
                                      </p:cBhvr>
                                      <p:to>
                                        <p:strVal val="visible"/>
                                      </p:to>
                                    </p:set>
                                    <p:animEffect filter="fade" transition="in">
                                      <p:cBhvr>
                                        <p:cTn dur="1000"/>
                                        <p:tgtEl>
                                          <p:spTgt spid="519"/>
                                        </p:tgtEl>
                                      </p:cBhvr>
                                    </p:animEffect>
                                  </p:childTnLst>
                                </p:cTn>
                              </p:par>
                              <p:par>
                                <p:cTn fill="hold" nodeType="withEffect" presetClass="entr" presetID="10" presetSubtype="0">
                                  <p:stCondLst>
                                    <p:cond delay="0"/>
                                  </p:stCondLst>
                                  <p:childTnLst>
                                    <p:set>
                                      <p:cBhvr>
                                        <p:cTn dur="1" fill="hold">
                                          <p:stCondLst>
                                            <p:cond delay="0"/>
                                          </p:stCondLst>
                                        </p:cTn>
                                        <p:tgtEl>
                                          <p:spTgt spid="523"/>
                                        </p:tgtEl>
                                        <p:attrNameLst>
                                          <p:attrName>style.visibility</p:attrName>
                                        </p:attrNameLst>
                                      </p:cBhvr>
                                      <p:to>
                                        <p:strVal val="visible"/>
                                      </p:to>
                                    </p:set>
                                    <p:animEffect filter="fade" transition="in">
                                      <p:cBhvr>
                                        <p:cTn dur="1000"/>
                                        <p:tgtEl>
                                          <p:spTgt spid="5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5"/>
                                        </p:tgtEl>
                                        <p:attrNameLst>
                                          <p:attrName>style.visibility</p:attrName>
                                        </p:attrNameLst>
                                      </p:cBhvr>
                                      <p:to>
                                        <p:strVal val="visible"/>
                                      </p:to>
                                    </p:set>
                                    <p:animEffect filter="fade" transition="in">
                                      <p:cBhvr>
                                        <p:cTn dur="1000"/>
                                        <p:tgtEl>
                                          <p:spTgt spid="525"/>
                                        </p:tgtEl>
                                      </p:cBhvr>
                                    </p:animEffect>
                                  </p:childTnLst>
                                </p:cTn>
                              </p:par>
                              <p:par>
                                <p:cTn fill="hold" nodeType="withEffect" presetClass="entr" presetID="10" presetSubtype="0">
                                  <p:stCondLst>
                                    <p:cond delay="0"/>
                                  </p:stCondLst>
                                  <p:childTnLst>
                                    <p:set>
                                      <p:cBhvr>
                                        <p:cTn dur="1" fill="hold">
                                          <p:stCondLst>
                                            <p:cond delay="0"/>
                                          </p:stCondLst>
                                        </p:cTn>
                                        <p:tgtEl>
                                          <p:spTgt spid="524"/>
                                        </p:tgtEl>
                                        <p:attrNameLst>
                                          <p:attrName>style.visibility</p:attrName>
                                        </p:attrNameLst>
                                      </p:cBhvr>
                                      <p:to>
                                        <p:strVal val="visible"/>
                                      </p:to>
                                    </p:set>
                                    <p:animEffect filter="fade" transition="in">
                                      <p:cBhvr>
                                        <p:cTn dur="1000"/>
                                        <p:tgtEl>
                                          <p:spTgt spid="524"/>
                                        </p:tgtEl>
                                      </p:cBhvr>
                                    </p:animEffect>
                                  </p:childTnLst>
                                </p:cTn>
                              </p:par>
                              <p:par>
                                <p:cTn fill="hold" nodeType="withEffect" presetClass="entr" presetID="10" presetSubtype="0">
                                  <p:stCondLst>
                                    <p:cond delay="0"/>
                                  </p:stCondLst>
                                  <p:childTnLst>
                                    <p:set>
                                      <p:cBhvr>
                                        <p:cTn dur="1" fill="hold">
                                          <p:stCondLst>
                                            <p:cond delay="0"/>
                                          </p:stCondLst>
                                        </p:cTn>
                                        <p:tgtEl>
                                          <p:spTgt spid="529"/>
                                        </p:tgtEl>
                                        <p:attrNameLst>
                                          <p:attrName>style.visibility</p:attrName>
                                        </p:attrNameLst>
                                      </p:cBhvr>
                                      <p:to>
                                        <p:strVal val="visible"/>
                                      </p:to>
                                    </p:set>
                                    <p:animEffect filter="fade" transition="in">
                                      <p:cBhvr>
                                        <p:cTn dur="1000"/>
                                        <p:tgtEl>
                                          <p:spTgt spid="529"/>
                                        </p:tgtEl>
                                      </p:cBhvr>
                                    </p:animEffect>
                                  </p:childTnLst>
                                </p:cTn>
                              </p:par>
                              <p:par>
                                <p:cTn fill="hold" nodeType="withEffect" presetClass="entr" presetID="10" presetSubtype="0">
                                  <p:stCondLst>
                                    <p:cond delay="0"/>
                                  </p:stCondLst>
                                  <p:childTnLst>
                                    <p:set>
                                      <p:cBhvr>
                                        <p:cTn dur="1" fill="hold">
                                          <p:stCondLst>
                                            <p:cond delay="0"/>
                                          </p:stCondLst>
                                        </p:cTn>
                                        <p:tgtEl>
                                          <p:spTgt spid="530"/>
                                        </p:tgtEl>
                                        <p:attrNameLst>
                                          <p:attrName>style.visibility</p:attrName>
                                        </p:attrNameLst>
                                      </p:cBhvr>
                                      <p:to>
                                        <p:strVal val="visible"/>
                                      </p:to>
                                    </p:set>
                                    <p:animEffect filter="fade" transition="in">
                                      <p:cBhvr>
                                        <p:cTn dur="1000"/>
                                        <p:tgtEl>
                                          <p:spTgt spid="5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6"/>
                                        </p:tgtEl>
                                        <p:attrNameLst>
                                          <p:attrName>style.visibility</p:attrName>
                                        </p:attrNameLst>
                                      </p:cBhvr>
                                      <p:to>
                                        <p:strVal val="visible"/>
                                      </p:to>
                                    </p:set>
                                    <p:animEffect filter="fade" transition="in">
                                      <p:cBhvr>
                                        <p:cTn dur="1000"/>
                                        <p:tgtEl>
                                          <p:spTgt spid="526"/>
                                        </p:tgtEl>
                                      </p:cBhvr>
                                    </p:animEffect>
                                  </p:childTnLst>
                                </p:cTn>
                              </p:par>
                              <p:par>
                                <p:cTn fill="hold" nodeType="withEffect" presetClass="entr" presetID="10" presetSubtype="0">
                                  <p:stCondLst>
                                    <p:cond delay="0"/>
                                  </p:stCondLst>
                                  <p:childTnLst>
                                    <p:set>
                                      <p:cBhvr>
                                        <p:cTn dur="1" fill="hold">
                                          <p:stCondLst>
                                            <p:cond delay="0"/>
                                          </p:stCondLst>
                                        </p:cTn>
                                        <p:tgtEl>
                                          <p:spTgt spid="527"/>
                                        </p:tgtEl>
                                        <p:attrNameLst>
                                          <p:attrName>style.visibility</p:attrName>
                                        </p:attrNameLst>
                                      </p:cBhvr>
                                      <p:to>
                                        <p:strVal val="visible"/>
                                      </p:to>
                                    </p:set>
                                    <p:animEffect filter="fade" transition="in">
                                      <p:cBhvr>
                                        <p:cTn dur="1000"/>
                                        <p:tgtEl>
                                          <p:spTgt spid="527"/>
                                        </p:tgtEl>
                                      </p:cBhvr>
                                    </p:animEffect>
                                  </p:childTnLst>
                                </p:cTn>
                              </p:par>
                              <p:par>
                                <p:cTn fill="hold" nodeType="withEffect" presetClass="entr" presetID="10" presetSubtype="0">
                                  <p:stCondLst>
                                    <p:cond delay="0"/>
                                  </p:stCondLst>
                                  <p:childTnLst>
                                    <p:set>
                                      <p:cBhvr>
                                        <p:cTn dur="1" fill="hold">
                                          <p:stCondLst>
                                            <p:cond delay="0"/>
                                          </p:stCondLst>
                                        </p:cTn>
                                        <p:tgtEl>
                                          <p:spTgt spid="528"/>
                                        </p:tgtEl>
                                        <p:attrNameLst>
                                          <p:attrName>style.visibility</p:attrName>
                                        </p:attrNameLst>
                                      </p:cBhvr>
                                      <p:to>
                                        <p:strVal val="visible"/>
                                      </p:to>
                                    </p:set>
                                    <p:animEffect filter="fade" transition="in">
                                      <p:cBhvr>
                                        <p:cTn dur="1000"/>
                                        <p:tgtEl>
                                          <p:spTgt spid="5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66"/>
          <p:cNvSpPr/>
          <p:nvPr/>
        </p:nvSpPr>
        <p:spPr>
          <a:xfrm flipH="1">
            <a:off x="1148813" y="2361385"/>
            <a:ext cx="767100" cy="767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6"/>
          <p:cNvSpPr/>
          <p:nvPr/>
        </p:nvSpPr>
        <p:spPr>
          <a:xfrm flipH="1">
            <a:off x="5011063" y="13940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537" name="Google Shape;537;p66"/>
          <p:cNvSpPr/>
          <p:nvPr/>
        </p:nvSpPr>
        <p:spPr>
          <a:xfrm flipH="1">
            <a:off x="5011063" y="256900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538" name="Google Shape;538;p66"/>
          <p:cNvSpPr/>
          <p:nvPr/>
        </p:nvSpPr>
        <p:spPr>
          <a:xfrm flipH="1">
            <a:off x="5011063" y="37439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sp>
        <p:nvSpPr>
          <p:cNvPr id="539" name="Google Shape;539;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STUDY OBJECTIVES</a:t>
            </a:r>
            <a:endParaRPr/>
          </a:p>
        </p:txBody>
      </p:sp>
      <p:sp>
        <p:nvSpPr>
          <p:cNvPr id="540" name="Google Shape;540;p66"/>
          <p:cNvSpPr txBox="1"/>
          <p:nvPr/>
        </p:nvSpPr>
        <p:spPr>
          <a:xfrm>
            <a:off x="837113" y="1408713"/>
            <a:ext cx="1390500" cy="94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Earth is the third planet from the Sun</a:t>
            </a:r>
            <a:endParaRPr>
              <a:solidFill>
                <a:schemeClr val="dk2"/>
              </a:solidFill>
              <a:latin typeface="Montserrat Medium"/>
              <a:ea typeface="Montserrat Medium"/>
              <a:cs typeface="Montserrat Medium"/>
              <a:sym typeface="Montserrat Medium"/>
            </a:endParaRPr>
          </a:p>
        </p:txBody>
      </p:sp>
      <p:sp>
        <p:nvSpPr>
          <p:cNvPr id="541" name="Google Shape;541;p66"/>
          <p:cNvSpPr txBox="1"/>
          <p:nvPr/>
        </p:nvSpPr>
        <p:spPr>
          <a:xfrm flipH="1">
            <a:off x="2639248" y="2942975"/>
            <a:ext cx="2322600" cy="494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542" name="Google Shape;542;p66"/>
          <p:cNvSpPr txBox="1"/>
          <p:nvPr/>
        </p:nvSpPr>
        <p:spPr>
          <a:xfrm flipH="1">
            <a:off x="2639248" y="2544825"/>
            <a:ext cx="23226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543" name="Google Shape;543;p66"/>
          <p:cNvSpPr txBox="1"/>
          <p:nvPr/>
        </p:nvSpPr>
        <p:spPr>
          <a:xfrm flipH="1">
            <a:off x="2639248" y="1768025"/>
            <a:ext cx="2322600" cy="4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544" name="Google Shape;544;p66"/>
          <p:cNvSpPr txBox="1"/>
          <p:nvPr/>
        </p:nvSpPr>
        <p:spPr>
          <a:xfrm flipH="1">
            <a:off x="2639248" y="1369875"/>
            <a:ext cx="23226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545" name="Google Shape;545;p66"/>
          <p:cNvSpPr txBox="1"/>
          <p:nvPr/>
        </p:nvSpPr>
        <p:spPr>
          <a:xfrm flipH="1">
            <a:off x="2639248" y="4117925"/>
            <a:ext cx="2322600" cy="4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It’</a:t>
            </a:r>
            <a:r>
              <a:rPr lang="en">
                <a:solidFill>
                  <a:schemeClr val="dk2"/>
                </a:solidFill>
                <a:latin typeface="Montserrat Medium"/>
                <a:ea typeface="Montserrat Medium"/>
                <a:cs typeface="Montserrat Medium"/>
                <a:sym typeface="Montserrat Medium"/>
              </a:rPr>
              <a:t>s the biggest planet in the Solar System</a:t>
            </a:r>
            <a:endParaRPr>
              <a:solidFill>
                <a:schemeClr val="dk2"/>
              </a:solidFill>
              <a:latin typeface="Montserrat Medium"/>
              <a:ea typeface="Montserrat Medium"/>
              <a:cs typeface="Montserrat Medium"/>
              <a:sym typeface="Montserrat Medium"/>
            </a:endParaRPr>
          </a:p>
        </p:txBody>
      </p:sp>
      <p:sp>
        <p:nvSpPr>
          <p:cNvPr id="546" name="Google Shape;546;p66"/>
          <p:cNvSpPr txBox="1"/>
          <p:nvPr/>
        </p:nvSpPr>
        <p:spPr>
          <a:xfrm flipH="1">
            <a:off x="2639248" y="3719775"/>
            <a:ext cx="23226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547" name="Google Shape;547;p66"/>
          <p:cNvSpPr txBox="1"/>
          <p:nvPr/>
        </p:nvSpPr>
        <p:spPr>
          <a:xfrm>
            <a:off x="6182755" y="1211725"/>
            <a:ext cx="2085900" cy="53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cold place</a:t>
            </a:r>
            <a:endParaRPr>
              <a:solidFill>
                <a:schemeClr val="dk2"/>
              </a:solidFill>
              <a:latin typeface="Montserrat Medium"/>
              <a:ea typeface="Montserrat Medium"/>
              <a:cs typeface="Montserrat Medium"/>
              <a:sym typeface="Montserrat Medium"/>
            </a:endParaRPr>
          </a:p>
        </p:txBody>
      </p:sp>
      <p:sp>
        <p:nvSpPr>
          <p:cNvPr id="548" name="Google Shape;548;p66"/>
          <p:cNvSpPr txBox="1"/>
          <p:nvPr/>
        </p:nvSpPr>
        <p:spPr>
          <a:xfrm>
            <a:off x="6182755" y="1802153"/>
            <a:ext cx="2085900" cy="53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Medium"/>
                <a:ea typeface="Montserrat Medium"/>
                <a:cs typeface="Montserrat Medium"/>
                <a:sym typeface="Montserrat Medium"/>
              </a:rPr>
              <a:t>Neptune is very far away from Earth</a:t>
            </a:r>
            <a:endParaRPr>
              <a:solidFill>
                <a:schemeClr val="dk2"/>
              </a:solidFill>
              <a:latin typeface="Montserrat Medium"/>
              <a:ea typeface="Montserrat Medium"/>
              <a:cs typeface="Montserrat Medium"/>
              <a:sym typeface="Montserrat Medium"/>
            </a:endParaRPr>
          </a:p>
        </p:txBody>
      </p:sp>
      <p:sp>
        <p:nvSpPr>
          <p:cNvPr id="549" name="Google Shape;549;p66"/>
          <p:cNvSpPr txBox="1"/>
          <p:nvPr/>
        </p:nvSpPr>
        <p:spPr>
          <a:xfrm>
            <a:off x="6182755" y="2392580"/>
            <a:ext cx="2085900" cy="530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Saturn is a gas giant and has several rings</a:t>
            </a:r>
            <a:endParaRPr>
              <a:solidFill>
                <a:schemeClr val="dk2"/>
              </a:solidFill>
              <a:latin typeface="Montserrat Medium"/>
              <a:ea typeface="Montserrat Medium"/>
              <a:cs typeface="Montserrat Medium"/>
              <a:sym typeface="Montserrat Medium"/>
            </a:endParaRPr>
          </a:p>
        </p:txBody>
      </p:sp>
      <p:sp>
        <p:nvSpPr>
          <p:cNvPr id="550" name="Google Shape;550;p66"/>
          <p:cNvSpPr txBox="1"/>
          <p:nvPr/>
        </p:nvSpPr>
        <p:spPr>
          <a:xfrm>
            <a:off x="6182755" y="2983008"/>
            <a:ext cx="2085900" cy="530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dk2"/>
                </a:solidFill>
                <a:latin typeface="Montserrat Medium"/>
                <a:ea typeface="Montserrat Medium"/>
                <a:cs typeface="Montserrat Medium"/>
                <a:sym typeface="Montserrat Medium"/>
              </a:rPr>
              <a:t>The Sun is the closest star to us</a:t>
            </a:r>
            <a:endParaRPr>
              <a:solidFill>
                <a:schemeClr val="dk2"/>
              </a:solidFill>
              <a:latin typeface="Montserrat Medium"/>
              <a:ea typeface="Montserrat Medium"/>
              <a:cs typeface="Montserrat Medium"/>
              <a:sym typeface="Montserrat Medium"/>
            </a:endParaRPr>
          </a:p>
        </p:txBody>
      </p:sp>
      <p:sp>
        <p:nvSpPr>
          <p:cNvPr id="551" name="Google Shape;551;p66"/>
          <p:cNvSpPr txBox="1"/>
          <p:nvPr/>
        </p:nvSpPr>
        <p:spPr>
          <a:xfrm>
            <a:off x="6182755" y="3573435"/>
            <a:ext cx="2085900" cy="530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dk2"/>
                </a:solidFill>
                <a:latin typeface="Montserrat Medium"/>
                <a:ea typeface="Montserrat Medium"/>
                <a:cs typeface="Montserrat Medium"/>
                <a:sym typeface="Montserrat Medium"/>
              </a:rPr>
              <a:t>Ceres is in</a:t>
            </a:r>
            <a:r>
              <a:rPr lang="en">
                <a:solidFill>
                  <a:schemeClr val="dk2"/>
                </a:solidFill>
                <a:latin typeface="Montserrat Medium"/>
                <a:ea typeface="Montserrat Medium"/>
                <a:cs typeface="Montserrat Medium"/>
                <a:sym typeface="Montserrat Medium"/>
              </a:rPr>
              <a:t> the main asteroid belt</a:t>
            </a:r>
            <a:endParaRPr>
              <a:solidFill>
                <a:schemeClr val="dk2"/>
              </a:solidFill>
              <a:latin typeface="Montserrat Medium"/>
              <a:ea typeface="Montserrat Medium"/>
              <a:cs typeface="Montserrat Medium"/>
              <a:sym typeface="Montserrat Medium"/>
            </a:endParaRPr>
          </a:p>
        </p:txBody>
      </p:sp>
      <p:sp>
        <p:nvSpPr>
          <p:cNvPr id="552" name="Google Shape;552;p66"/>
          <p:cNvSpPr txBox="1"/>
          <p:nvPr/>
        </p:nvSpPr>
        <p:spPr>
          <a:xfrm>
            <a:off x="6182755" y="4163863"/>
            <a:ext cx="2085900" cy="530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dk2"/>
                </a:solidFill>
                <a:latin typeface="Montserrat Medium"/>
                <a:ea typeface="Montserrat Medium"/>
                <a:cs typeface="Montserrat Medium"/>
                <a:sym typeface="Montserrat Medium"/>
              </a:rPr>
              <a:t>Pluto is </a:t>
            </a:r>
            <a:r>
              <a:rPr lang="en">
                <a:solidFill>
                  <a:schemeClr val="dk2"/>
                </a:solidFill>
                <a:latin typeface="Montserrat Medium"/>
                <a:ea typeface="Montserrat Medium"/>
                <a:cs typeface="Montserrat Medium"/>
                <a:sym typeface="Montserrat Medium"/>
              </a:rPr>
              <a:t>considered a dwarf planet</a:t>
            </a:r>
            <a:endParaRPr>
              <a:solidFill>
                <a:schemeClr val="dk2"/>
              </a:solidFill>
              <a:latin typeface="Montserrat Medium"/>
              <a:ea typeface="Montserrat Medium"/>
              <a:cs typeface="Montserrat Medium"/>
              <a:sym typeface="Montserrat Medium"/>
            </a:endParaRPr>
          </a:p>
        </p:txBody>
      </p:sp>
      <p:cxnSp>
        <p:nvCxnSpPr>
          <p:cNvPr id="553" name="Google Shape;553;p66"/>
          <p:cNvCxnSpPr>
            <a:stCxn id="536" idx="2"/>
            <a:endCxn id="547" idx="1"/>
          </p:cNvCxnSpPr>
          <p:nvPr/>
        </p:nvCxnSpPr>
        <p:spPr>
          <a:xfrm flipH="1" rot="10800000">
            <a:off x="5779063" y="1476700"/>
            <a:ext cx="403800" cy="301200"/>
          </a:xfrm>
          <a:prstGeom prst="bentConnector3">
            <a:avLst>
              <a:gd fmla="val 49987" name="adj1"/>
            </a:avLst>
          </a:prstGeom>
          <a:noFill/>
          <a:ln cap="flat" cmpd="sng" w="38100">
            <a:solidFill>
              <a:schemeClr val="accent2"/>
            </a:solidFill>
            <a:prstDash val="solid"/>
            <a:miter lim="8000"/>
            <a:headEnd len="med" w="med" type="none"/>
            <a:tailEnd len="med" w="med" type="none"/>
          </a:ln>
        </p:spPr>
      </p:cxnSp>
      <p:cxnSp>
        <p:nvCxnSpPr>
          <p:cNvPr id="554" name="Google Shape;554;p66"/>
          <p:cNvCxnSpPr>
            <a:stCxn id="536" idx="2"/>
            <a:endCxn id="548" idx="1"/>
          </p:cNvCxnSpPr>
          <p:nvPr/>
        </p:nvCxnSpPr>
        <p:spPr>
          <a:xfrm>
            <a:off x="5779063" y="1777900"/>
            <a:ext cx="403800" cy="289200"/>
          </a:xfrm>
          <a:prstGeom prst="bentConnector3">
            <a:avLst>
              <a:gd fmla="val 49987" name="adj1"/>
            </a:avLst>
          </a:prstGeom>
          <a:noFill/>
          <a:ln cap="flat" cmpd="sng" w="38100">
            <a:solidFill>
              <a:schemeClr val="accent2"/>
            </a:solidFill>
            <a:prstDash val="solid"/>
            <a:miter lim="8000"/>
            <a:headEnd len="med" w="med" type="none"/>
            <a:tailEnd len="med" w="med" type="none"/>
          </a:ln>
        </p:spPr>
      </p:cxnSp>
      <p:cxnSp>
        <p:nvCxnSpPr>
          <p:cNvPr id="555" name="Google Shape;555;p66"/>
          <p:cNvCxnSpPr>
            <a:stCxn id="537" idx="2"/>
            <a:endCxn id="549" idx="1"/>
          </p:cNvCxnSpPr>
          <p:nvPr/>
        </p:nvCxnSpPr>
        <p:spPr>
          <a:xfrm flipH="1" rot="10800000">
            <a:off x="5779063" y="2657650"/>
            <a:ext cx="403800" cy="295200"/>
          </a:xfrm>
          <a:prstGeom prst="bentConnector3">
            <a:avLst>
              <a:gd fmla="val 49987" name="adj1"/>
            </a:avLst>
          </a:prstGeom>
          <a:noFill/>
          <a:ln cap="flat" cmpd="sng" w="38100">
            <a:solidFill>
              <a:schemeClr val="accent2"/>
            </a:solidFill>
            <a:prstDash val="solid"/>
            <a:miter lim="8000"/>
            <a:headEnd len="med" w="med" type="none"/>
            <a:tailEnd len="med" w="med" type="none"/>
          </a:ln>
        </p:spPr>
      </p:cxnSp>
      <p:cxnSp>
        <p:nvCxnSpPr>
          <p:cNvPr id="556" name="Google Shape;556;p66"/>
          <p:cNvCxnSpPr>
            <a:stCxn id="537" idx="2"/>
            <a:endCxn id="550" idx="1"/>
          </p:cNvCxnSpPr>
          <p:nvPr/>
        </p:nvCxnSpPr>
        <p:spPr>
          <a:xfrm>
            <a:off x="5779063" y="2952850"/>
            <a:ext cx="403800" cy="295200"/>
          </a:xfrm>
          <a:prstGeom prst="bentConnector3">
            <a:avLst>
              <a:gd fmla="val 49987" name="adj1"/>
            </a:avLst>
          </a:prstGeom>
          <a:noFill/>
          <a:ln cap="flat" cmpd="sng" w="38100">
            <a:solidFill>
              <a:schemeClr val="accent2"/>
            </a:solidFill>
            <a:prstDash val="solid"/>
            <a:miter lim="8000"/>
            <a:headEnd len="med" w="med" type="none"/>
            <a:tailEnd len="med" w="med" type="none"/>
          </a:ln>
        </p:spPr>
      </p:cxnSp>
      <p:cxnSp>
        <p:nvCxnSpPr>
          <p:cNvPr id="557" name="Google Shape;557;p66"/>
          <p:cNvCxnSpPr>
            <a:stCxn id="538" idx="2"/>
            <a:endCxn id="551" idx="1"/>
          </p:cNvCxnSpPr>
          <p:nvPr/>
        </p:nvCxnSpPr>
        <p:spPr>
          <a:xfrm flipH="1" rot="10800000">
            <a:off x="5779063" y="3838600"/>
            <a:ext cx="403800" cy="289200"/>
          </a:xfrm>
          <a:prstGeom prst="bentConnector3">
            <a:avLst>
              <a:gd fmla="val 49987" name="adj1"/>
            </a:avLst>
          </a:prstGeom>
          <a:noFill/>
          <a:ln cap="flat" cmpd="sng" w="38100">
            <a:solidFill>
              <a:schemeClr val="accent2"/>
            </a:solidFill>
            <a:prstDash val="solid"/>
            <a:miter lim="8000"/>
            <a:headEnd len="med" w="med" type="none"/>
            <a:tailEnd len="med" w="med" type="none"/>
          </a:ln>
        </p:spPr>
      </p:cxnSp>
      <p:cxnSp>
        <p:nvCxnSpPr>
          <p:cNvPr id="558" name="Google Shape;558;p66"/>
          <p:cNvCxnSpPr>
            <a:stCxn id="538" idx="2"/>
            <a:endCxn id="552" idx="1"/>
          </p:cNvCxnSpPr>
          <p:nvPr/>
        </p:nvCxnSpPr>
        <p:spPr>
          <a:xfrm>
            <a:off x="5779063" y="4127800"/>
            <a:ext cx="403800" cy="301200"/>
          </a:xfrm>
          <a:prstGeom prst="bentConnector3">
            <a:avLst>
              <a:gd fmla="val 49987" name="adj1"/>
            </a:avLst>
          </a:prstGeom>
          <a:noFill/>
          <a:ln cap="flat" cmpd="sng" w="38100">
            <a:solidFill>
              <a:schemeClr val="accent2"/>
            </a:solidFill>
            <a:prstDash val="solid"/>
            <a:miter lim="8000"/>
            <a:headEnd len="med" w="med" type="none"/>
            <a:tailEnd len="med" w="med" type="none"/>
          </a:ln>
        </p:spPr>
      </p:cxnSp>
      <p:cxnSp>
        <p:nvCxnSpPr>
          <p:cNvPr id="559" name="Google Shape;559;p66"/>
          <p:cNvCxnSpPr>
            <a:stCxn id="535" idx="2"/>
            <a:endCxn id="544" idx="3"/>
          </p:cNvCxnSpPr>
          <p:nvPr/>
        </p:nvCxnSpPr>
        <p:spPr>
          <a:xfrm flipH="1" rot="10800000">
            <a:off x="1915913" y="1569835"/>
            <a:ext cx="723300" cy="1175100"/>
          </a:xfrm>
          <a:prstGeom prst="bentConnector3">
            <a:avLst>
              <a:gd fmla="val 50002" name="adj1"/>
            </a:avLst>
          </a:prstGeom>
          <a:noFill/>
          <a:ln cap="flat" cmpd="sng" w="38100">
            <a:solidFill>
              <a:schemeClr val="accent2"/>
            </a:solidFill>
            <a:prstDash val="solid"/>
            <a:miter lim="8000"/>
            <a:headEnd len="med" w="med" type="none"/>
            <a:tailEnd len="med" w="med" type="none"/>
          </a:ln>
        </p:spPr>
      </p:cxnSp>
      <p:cxnSp>
        <p:nvCxnSpPr>
          <p:cNvPr id="560" name="Google Shape;560;p66"/>
          <p:cNvCxnSpPr>
            <a:stCxn id="535" idx="2"/>
            <a:endCxn id="546" idx="3"/>
          </p:cNvCxnSpPr>
          <p:nvPr/>
        </p:nvCxnSpPr>
        <p:spPr>
          <a:xfrm>
            <a:off x="1915913" y="2744935"/>
            <a:ext cx="723300" cy="1174800"/>
          </a:xfrm>
          <a:prstGeom prst="bentConnector3">
            <a:avLst>
              <a:gd fmla="val 50002" name="adj1"/>
            </a:avLst>
          </a:prstGeom>
          <a:noFill/>
          <a:ln cap="flat" cmpd="sng" w="38100">
            <a:solidFill>
              <a:schemeClr val="accent2"/>
            </a:solidFill>
            <a:prstDash val="solid"/>
            <a:miter lim="8000"/>
            <a:headEnd len="med" w="med" type="none"/>
            <a:tailEnd len="med" w="med" type="none"/>
          </a:ln>
        </p:spPr>
      </p:cxnSp>
      <p:cxnSp>
        <p:nvCxnSpPr>
          <p:cNvPr id="561" name="Google Shape;561;p66"/>
          <p:cNvCxnSpPr>
            <a:stCxn id="535" idx="2"/>
            <a:endCxn id="542" idx="3"/>
          </p:cNvCxnSpPr>
          <p:nvPr/>
        </p:nvCxnSpPr>
        <p:spPr>
          <a:xfrm>
            <a:off x="1915913" y="2744935"/>
            <a:ext cx="723300" cy="0"/>
          </a:xfrm>
          <a:prstGeom prst="straightConnector1">
            <a:avLst/>
          </a:prstGeom>
          <a:noFill/>
          <a:ln cap="flat" cmpd="sng" w="38100">
            <a:solidFill>
              <a:schemeClr val="accent2"/>
            </a:solidFill>
            <a:prstDash val="solid"/>
            <a:miter lim="8000"/>
            <a:headEnd len="med" w="med" type="none"/>
            <a:tailEnd len="med" w="med" type="none"/>
          </a:ln>
        </p:spPr>
      </p:cxnSp>
      <p:grpSp>
        <p:nvGrpSpPr>
          <p:cNvPr id="562" name="Google Shape;562;p66"/>
          <p:cNvGrpSpPr/>
          <p:nvPr/>
        </p:nvGrpSpPr>
        <p:grpSpPr>
          <a:xfrm>
            <a:off x="1390382" y="2574383"/>
            <a:ext cx="283985" cy="341080"/>
            <a:chOff x="1493849" y="2775533"/>
            <a:chExt cx="283985" cy="341080"/>
          </a:xfrm>
        </p:grpSpPr>
        <p:sp>
          <p:nvSpPr>
            <p:cNvPr id="563" name="Google Shape;563;p66"/>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6"/>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pic>
        <p:nvPicPr>
          <p:cNvPr id="569" name="Google Shape;569;p67"/>
          <p:cNvPicPr preferRelativeResize="0"/>
          <p:nvPr/>
        </p:nvPicPr>
        <p:blipFill rotWithShape="1">
          <a:blip r:embed="rId3">
            <a:alphaModFix/>
          </a:blip>
          <a:srcRect b="0" l="118" r="15286" t="3818"/>
          <a:stretch/>
        </p:blipFill>
        <p:spPr>
          <a:xfrm rot="5400000">
            <a:off x="6673462" y="2716201"/>
            <a:ext cx="3271276" cy="2681525"/>
          </a:xfrm>
          <a:prstGeom prst="rect">
            <a:avLst/>
          </a:prstGeom>
          <a:noFill/>
          <a:ln>
            <a:noFill/>
          </a:ln>
        </p:spPr>
      </p:pic>
      <p:sp>
        <p:nvSpPr>
          <p:cNvPr id="570" name="Google Shape;570;p67"/>
          <p:cNvSpPr/>
          <p:nvPr/>
        </p:nvSpPr>
        <p:spPr>
          <a:xfrm>
            <a:off x="7693038" y="1387527"/>
            <a:ext cx="1232100" cy="1231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HYPOTHESIS</a:t>
            </a:r>
            <a:endParaRPr/>
          </a:p>
        </p:txBody>
      </p:sp>
      <p:sp>
        <p:nvSpPr>
          <p:cNvPr id="572" name="Google Shape;572;p67"/>
          <p:cNvSpPr txBox="1"/>
          <p:nvPr>
            <p:ph idx="1" type="subTitle"/>
          </p:nvPr>
        </p:nvSpPr>
        <p:spPr>
          <a:xfrm>
            <a:off x="1828914" y="1429163"/>
            <a:ext cx="4861800" cy="45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573" name="Google Shape;573;p67"/>
          <p:cNvSpPr txBox="1"/>
          <p:nvPr>
            <p:ph idx="2" type="subTitle"/>
          </p:nvPr>
        </p:nvSpPr>
        <p:spPr>
          <a:xfrm>
            <a:off x="1828924" y="3001688"/>
            <a:ext cx="4861800" cy="45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574" name="Google Shape;574;p67"/>
          <p:cNvSpPr txBox="1"/>
          <p:nvPr>
            <p:ph idx="3" type="subTitle"/>
          </p:nvPr>
        </p:nvSpPr>
        <p:spPr>
          <a:xfrm>
            <a:off x="1828925" y="1796338"/>
            <a:ext cx="4861800" cy="72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575" name="Google Shape;575;p67"/>
          <p:cNvSpPr txBox="1"/>
          <p:nvPr>
            <p:ph idx="4" type="subTitle"/>
          </p:nvPr>
        </p:nvSpPr>
        <p:spPr>
          <a:xfrm>
            <a:off x="1828925" y="3369700"/>
            <a:ext cx="4861800" cy="72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farthest planet from the Sun and the fourth-largest in the entire Solar System</a:t>
            </a:r>
            <a:endParaRPr/>
          </a:p>
        </p:txBody>
      </p:sp>
      <p:sp>
        <p:nvSpPr>
          <p:cNvPr id="576" name="Google Shape;576;p67"/>
          <p:cNvSpPr/>
          <p:nvPr/>
        </p:nvSpPr>
        <p:spPr>
          <a:xfrm flipH="1">
            <a:off x="720012" y="1520800"/>
            <a:ext cx="906600" cy="906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7"/>
          <p:cNvSpPr/>
          <p:nvPr/>
        </p:nvSpPr>
        <p:spPr>
          <a:xfrm flipH="1">
            <a:off x="720001" y="3093750"/>
            <a:ext cx="906600" cy="906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 name="Google Shape;578;p67"/>
          <p:cNvGrpSpPr/>
          <p:nvPr/>
        </p:nvGrpSpPr>
        <p:grpSpPr>
          <a:xfrm>
            <a:off x="1031319" y="1803410"/>
            <a:ext cx="283985" cy="341080"/>
            <a:chOff x="1493849" y="2775533"/>
            <a:chExt cx="283985" cy="341080"/>
          </a:xfrm>
        </p:grpSpPr>
        <p:sp>
          <p:nvSpPr>
            <p:cNvPr id="579" name="Google Shape;579;p67"/>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7"/>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67"/>
          <p:cNvGrpSpPr/>
          <p:nvPr/>
        </p:nvGrpSpPr>
        <p:grpSpPr>
          <a:xfrm>
            <a:off x="985946" y="3359895"/>
            <a:ext cx="374709" cy="374010"/>
            <a:chOff x="1421638" y="4125629"/>
            <a:chExt cx="374709" cy="374010"/>
          </a:xfrm>
        </p:grpSpPr>
        <p:sp>
          <p:nvSpPr>
            <p:cNvPr id="582" name="Google Shape;582;p67"/>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7"/>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2"/>
                                        </p:tgtEl>
                                        <p:attrNameLst>
                                          <p:attrName>style.visibility</p:attrName>
                                        </p:attrNameLst>
                                      </p:cBhvr>
                                      <p:to>
                                        <p:strVal val="visible"/>
                                      </p:to>
                                    </p:set>
                                    <p:animEffect filter="fade" transition="in">
                                      <p:cBhvr>
                                        <p:cTn dur="1000"/>
                                        <p:tgtEl>
                                          <p:spTgt spid="572"/>
                                        </p:tgtEl>
                                      </p:cBhvr>
                                    </p:animEffect>
                                  </p:childTnLst>
                                </p:cTn>
                              </p:par>
                              <p:par>
                                <p:cTn fill="hold" nodeType="withEffect" presetClass="entr" presetID="10" presetSubtype="0">
                                  <p:stCondLst>
                                    <p:cond delay="0"/>
                                  </p:stCondLst>
                                  <p:childTnLst>
                                    <p:set>
                                      <p:cBhvr>
                                        <p:cTn dur="1" fill="hold">
                                          <p:stCondLst>
                                            <p:cond delay="0"/>
                                          </p:stCondLst>
                                        </p:cTn>
                                        <p:tgtEl>
                                          <p:spTgt spid="574"/>
                                        </p:tgtEl>
                                        <p:attrNameLst>
                                          <p:attrName>style.visibility</p:attrName>
                                        </p:attrNameLst>
                                      </p:cBhvr>
                                      <p:to>
                                        <p:strVal val="visible"/>
                                      </p:to>
                                    </p:set>
                                    <p:animEffect filter="fade" transition="in">
                                      <p:cBhvr>
                                        <p:cTn dur="1000"/>
                                        <p:tgtEl>
                                          <p:spTgt spid="574"/>
                                        </p:tgtEl>
                                      </p:cBhvr>
                                    </p:animEffect>
                                  </p:childTnLst>
                                </p:cTn>
                              </p:par>
                              <p:par>
                                <p:cTn fill="hold" nodeType="withEffect" presetClass="entr" presetID="10" presetSubtype="0">
                                  <p:stCondLst>
                                    <p:cond delay="0"/>
                                  </p:stCondLst>
                                  <p:childTnLst>
                                    <p:set>
                                      <p:cBhvr>
                                        <p:cTn dur="1" fill="hold">
                                          <p:stCondLst>
                                            <p:cond delay="0"/>
                                          </p:stCondLst>
                                        </p:cTn>
                                        <p:tgtEl>
                                          <p:spTgt spid="576"/>
                                        </p:tgtEl>
                                        <p:attrNameLst>
                                          <p:attrName>style.visibility</p:attrName>
                                        </p:attrNameLst>
                                      </p:cBhvr>
                                      <p:to>
                                        <p:strVal val="visible"/>
                                      </p:to>
                                    </p:set>
                                    <p:animEffect filter="fade" transition="in">
                                      <p:cBhvr>
                                        <p:cTn dur="1000"/>
                                        <p:tgtEl>
                                          <p:spTgt spid="576"/>
                                        </p:tgtEl>
                                      </p:cBhvr>
                                    </p:animEffect>
                                  </p:childTnLst>
                                </p:cTn>
                              </p:par>
                              <p:par>
                                <p:cTn fill="hold" nodeType="withEffect" presetClass="entr" presetID="10" presetSubtype="0">
                                  <p:stCondLst>
                                    <p:cond delay="0"/>
                                  </p:stCondLst>
                                  <p:childTnLst>
                                    <p:set>
                                      <p:cBhvr>
                                        <p:cTn dur="1" fill="hold">
                                          <p:stCondLst>
                                            <p:cond delay="0"/>
                                          </p:stCondLst>
                                        </p:cTn>
                                        <p:tgtEl>
                                          <p:spTgt spid="578"/>
                                        </p:tgtEl>
                                        <p:attrNameLst>
                                          <p:attrName>style.visibility</p:attrName>
                                        </p:attrNameLst>
                                      </p:cBhvr>
                                      <p:to>
                                        <p:strVal val="visible"/>
                                      </p:to>
                                    </p:set>
                                    <p:animEffect filter="fade" transition="in">
                                      <p:cBhvr>
                                        <p:cTn dur="1000"/>
                                        <p:tgtEl>
                                          <p:spTgt spid="5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3"/>
                                        </p:tgtEl>
                                        <p:attrNameLst>
                                          <p:attrName>style.visibility</p:attrName>
                                        </p:attrNameLst>
                                      </p:cBhvr>
                                      <p:to>
                                        <p:strVal val="visible"/>
                                      </p:to>
                                    </p:set>
                                    <p:animEffect filter="fade" transition="in">
                                      <p:cBhvr>
                                        <p:cTn dur="1000"/>
                                        <p:tgtEl>
                                          <p:spTgt spid="573"/>
                                        </p:tgtEl>
                                      </p:cBhvr>
                                    </p:animEffect>
                                  </p:childTnLst>
                                </p:cTn>
                              </p:par>
                              <p:par>
                                <p:cTn fill="hold" nodeType="withEffect" presetClass="entr" presetID="10" presetSubtype="0">
                                  <p:stCondLst>
                                    <p:cond delay="0"/>
                                  </p:stCondLst>
                                  <p:childTnLst>
                                    <p:set>
                                      <p:cBhvr>
                                        <p:cTn dur="1" fill="hold">
                                          <p:stCondLst>
                                            <p:cond delay="0"/>
                                          </p:stCondLst>
                                        </p:cTn>
                                        <p:tgtEl>
                                          <p:spTgt spid="575"/>
                                        </p:tgtEl>
                                        <p:attrNameLst>
                                          <p:attrName>style.visibility</p:attrName>
                                        </p:attrNameLst>
                                      </p:cBhvr>
                                      <p:to>
                                        <p:strVal val="visible"/>
                                      </p:to>
                                    </p:set>
                                    <p:animEffect filter="fade" transition="in">
                                      <p:cBhvr>
                                        <p:cTn dur="1000"/>
                                        <p:tgtEl>
                                          <p:spTgt spid="575"/>
                                        </p:tgtEl>
                                      </p:cBhvr>
                                    </p:animEffect>
                                  </p:childTnLst>
                                </p:cTn>
                              </p:par>
                              <p:par>
                                <p:cTn fill="hold" nodeType="withEffect" presetClass="entr" presetID="10" presetSubtype="0">
                                  <p:stCondLst>
                                    <p:cond delay="0"/>
                                  </p:stCondLst>
                                  <p:childTnLst>
                                    <p:set>
                                      <p:cBhvr>
                                        <p:cTn dur="1" fill="hold">
                                          <p:stCondLst>
                                            <p:cond delay="0"/>
                                          </p:stCondLst>
                                        </p:cTn>
                                        <p:tgtEl>
                                          <p:spTgt spid="577"/>
                                        </p:tgtEl>
                                        <p:attrNameLst>
                                          <p:attrName>style.visibility</p:attrName>
                                        </p:attrNameLst>
                                      </p:cBhvr>
                                      <p:to>
                                        <p:strVal val="visible"/>
                                      </p:to>
                                    </p:set>
                                    <p:animEffect filter="fade" transition="in">
                                      <p:cBhvr>
                                        <p:cTn dur="1000"/>
                                        <p:tgtEl>
                                          <p:spTgt spid="577"/>
                                        </p:tgtEl>
                                      </p:cBhvr>
                                    </p:animEffect>
                                  </p:childTnLst>
                                </p:cTn>
                              </p:par>
                              <p:par>
                                <p:cTn fill="hold" nodeType="withEffect" presetClass="entr" presetID="10" presetSubtype="0">
                                  <p:stCondLst>
                                    <p:cond delay="0"/>
                                  </p:stCondLst>
                                  <p:childTnLst>
                                    <p:set>
                                      <p:cBhvr>
                                        <p:cTn dur="1" fill="hold">
                                          <p:stCondLst>
                                            <p:cond delay="0"/>
                                          </p:stCondLst>
                                        </p:cTn>
                                        <p:tgtEl>
                                          <p:spTgt spid="581"/>
                                        </p:tgtEl>
                                        <p:attrNameLst>
                                          <p:attrName>style.visibility</p:attrName>
                                        </p:attrNameLst>
                                      </p:cBhvr>
                                      <p:to>
                                        <p:strVal val="visible"/>
                                      </p:to>
                                    </p:set>
                                    <p:animEffect filter="fade" transition="in">
                                      <p:cBhvr>
                                        <p:cTn dur="1000"/>
                                        <p:tgtEl>
                                          <p:spTgt spid="5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7" name="Shape 587"/>
        <p:cNvGrpSpPr/>
        <p:nvPr/>
      </p:nvGrpSpPr>
      <p:grpSpPr>
        <a:xfrm>
          <a:off x="0" y="0"/>
          <a:ext cx="0" cy="0"/>
          <a:chOff x="0" y="0"/>
          <a:chExt cx="0" cy="0"/>
        </a:xfrm>
      </p:grpSpPr>
      <p:pic>
        <p:nvPicPr>
          <p:cNvPr id="588" name="Google Shape;588;p68"/>
          <p:cNvPicPr preferRelativeResize="0"/>
          <p:nvPr/>
        </p:nvPicPr>
        <p:blipFill>
          <a:blip r:embed="rId4">
            <a:alphaModFix/>
          </a:blip>
          <a:stretch>
            <a:fillRect/>
          </a:stretch>
        </p:blipFill>
        <p:spPr>
          <a:xfrm flipH="1">
            <a:off x="7448550" y="-558839"/>
            <a:ext cx="3048000" cy="2197674"/>
          </a:xfrm>
          <a:prstGeom prst="rect">
            <a:avLst/>
          </a:prstGeom>
          <a:noFill/>
          <a:ln>
            <a:noFill/>
          </a:ln>
        </p:spPr>
      </p:pic>
      <p:sp>
        <p:nvSpPr>
          <p:cNvPr id="589" name="Google Shape;589;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LITERATURE REVIEW</a:t>
            </a:r>
            <a:endParaRPr/>
          </a:p>
        </p:txBody>
      </p:sp>
      <p:sp>
        <p:nvSpPr>
          <p:cNvPr id="590" name="Google Shape;590;p68"/>
          <p:cNvSpPr txBox="1"/>
          <p:nvPr>
            <p:ph idx="1" type="subTitle"/>
          </p:nvPr>
        </p:nvSpPr>
        <p:spPr>
          <a:xfrm>
            <a:off x="719875" y="2514375"/>
            <a:ext cx="3735300" cy="45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1</a:t>
            </a:r>
            <a:endParaRPr/>
          </a:p>
        </p:txBody>
      </p:sp>
      <p:sp>
        <p:nvSpPr>
          <p:cNvPr id="591" name="Google Shape;591;p68"/>
          <p:cNvSpPr txBox="1"/>
          <p:nvPr>
            <p:ph idx="2" type="subTitle"/>
          </p:nvPr>
        </p:nvSpPr>
        <p:spPr>
          <a:xfrm>
            <a:off x="4688650" y="2530475"/>
            <a:ext cx="3735300" cy="45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2</a:t>
            </a:r>
            <a:endParaRPr/>
          </a:p>
        </p:txBody>
      </p:sp>
      <p:sp>
        <p:nvSpPr>
          <p:cNvPr id="592" name="Google Shape;592;p68"/>
          <p:cNvSpPr txBox="1"/>
          <p:nvPr>
            <p:ph idx="3" type="subTitle"/>
          </p:nvPr>
        </p:nvSpPr>
        <p:spPr>
          <a:xfrm>
            <a:off x="720025" y="2982600"/>
            <a:ext cx="3735300" cy="130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593" name="Google Shape;593;p68"/>
          <p:cNvSpPr txBox="1"/>
          <p:nvPr>
            <p:ph idx="4" type="subTitle"/>
          </p:nvPr>
        </p:nvSpPr>
        <p:spPr>
          <a:xfrm>
            <a:off x="4688655" y="2982600"/>
            <a:ext cx="3735300" cy="130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extremely poisonous</a:t>
            </a:r>
            <a:endParaRPr/>
          </a:p>
        </p:txBody>
      </p:sp>
      <p:sp>
        <p:nvSpPr>
          <p:cNvPr id="594" name="Google Shape;594;p68"/>
          <p:cNvSpPr/>
          <p:nvPr/>
        </p:nvSpPr>
        <p:spPr>
          <a:xfrm>
            <a:off x="8436650" y="-1848796"/>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68"/>
          <p:cNvSpPr/>
          <p:nvPr/>
        </p:nvSpPr>
        <p:spPr>
          <a:xfrm flipH="1">
            <a:off x="8085000" y="278225"/>
            <a:ext cx="906600" cy="906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96" name="Google Shape;596;p68"/>
          <p:cNvPicPr preferRelativeResize="0"/>
          <p:nvPr/>
        </p:nvPicPr>
        <p:blipFill>
          <a:blip r:embed="rId4">
            <a:alphaModFix/>
          </a:blip>
          <a:stretch>
            <a:fillRect/>
          </a:stretch>
        </p:blipFill>
        <p:spPr>
          <a:xfrm flipH="1" rot="-5400000">
            <a:off x="-2001312" y="4892887"/>
            <a:ext cx="3393025" cy="2446450"/>
          </a:xfrm>
          <a:prstGeom prst="rect">
            <a:avLst/>
          </a:prstGeom>
          <a:noFill/>
          <a:ln>
            <a:noFill/>
          </a:ln>
        </p:spPr>
      </p:pic>
      <p:sp>
        <p:nvSpPr>
          <p:cNvPr id="597" name="Google Shape;597;p68"/>
          <p:cNvSpPr/>
          <p:nvPr/>
        </p:nvSpPr>
        <p:spPr>
          <a:xfrm flipH="1">
            <a:off x="2134364" y="1485850"/>
            <a:ext cx="906600" cy="906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8"/>
          <p:cNvSpPr/>
          <p:nvPr/>
        </p:nvSpPr>
        <p:spPr>
          <a:xfrm flipH="1">
            <a:off x="6103000" y="1485850"/>
            <a:ext cx="906600" cy="906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 name="Google Shape;599;p68"/>
          <p:cNvGrpSpPr/>
          <p:nvPr/>
        </p:nvGrpSpPr>
        <p:grpSpPr>
          <a:xfrm>
            <a:off x="6375198" y="1758447"/>
            <a:ext cx="362223" cy="361108"/>
            <a:chOff x="3513010" y="3816134"/>
            <a:chExt cx="362223" cy="361108"/>
          </a:xfrm>
        </p:grpSpPr>
        <p:sp>
          <p:nvSpPr>
            <p:cNvPr id="600" name="Google Shape;600;p68"/>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8"/>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8"/>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8"/>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 name="Google Shape;604;p68"/>
          <p:cNvSpPr/>
          <p:nvPr/>
        </p:nvSpPr>
        <p:spPr>
          <a:xfrm>
            <a:off x="2416429" y="1759201"/>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THEORIES</a:t>
            </a:r>
            <a:endParaRPr/>
          </a:p>
        </p:txBody>
      </p:sp>
      <p:sp>
        <p:nvSpPr>
          <p:cNvPr id="610" name="Google Shape;610;p69"/>
          <p:cNvSpPr txBox="1"/>
          <p:nvPr>
            <p:ph idx="2" type="title"/>
          </p:nvPr>
        </p:nvSpPr>
        <p:spPr>
          <a:xfrm>
            <a:off x="1950445" y="1373575"/>
            <a:ext cx="5243100" cy="3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THEORY 1</a:t>
            </a:r>
            <a:endParaRPr/>
          </a:p>
        </p:txBody>
      </p:sp>
      <p:sp>
        <p:nvSpPr>
          <p:cNvPr id="611" name="Google Shape;611;p69"/>
          <p:cNvSpPr txBox="1"/>
          <p:nvPr>
            <p:ph idx="1" type="subTitle"/>
          </p:nvPr>
        </p:nvSpPr>
        <p:spPr>
          <a:xfrm>
            <a:off x="1950455" y="1637525"/>
            <a:ext cx="5243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612" name="Google Shape;612;p69"/>
          <p:cNvSpPr txBox="1"/>
          <p:nvPr>
            <p:ph idx="3" type="title"/>
          </p:nvPr>
        </p:nvSpPr>
        <p:spPr>
          <a:xfrm>
            <a:off x="1950445" y="2430000"/>
            <a:ext cx="5243100" cy="3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THEORY 2</a:t>
            </a:r>
            <a:endParaRPr/>
          </a:p>
        </p:txBody>
      </p:sp>
      <p:sp>
        <p:nvSpPr>
          <p:cNvPr id="613" name="Google Shape;613;p69"/>
          <p:cNvSpPr txBox="1"/>
          <p:nvPr>
            <p:ph idx="4" type="subTitle"/>
          </p:nvPr>
        </p:nvSpPr>
        <p:spPr>
          <a:xfrm>
            <a:off x="1950455" y="2693975"/>
            <a:ext cx="5243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a:t>
            </a:r>
            <a:endParaRPr/>
          </a:p>
        </p:txBody>
      </p:sp>
      <p:sp>
        <p:nvSpPr>
          <p:cNvPr id="614" name="Google Shape;614;p69"/>
          <p:cNvSpPr txBox="1"/>
          <p:nvPr>
            <p:ph idx="5" type="title"/>
          </p:nvPr>
        </p:nvSpPr>
        <p:spPr>
          <a:xfrm>
            <a:off x="1950445" y="3486425"/>
            <a:ext cx="5243100" cy="3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THEORY 3</a:t>
            </a:r>
            <a:endParaRPr/>
          </a:p>
        </p:txBody>
      </p:sp>
      <p:sp>
        <p:nvSpPr>
          <p:cNvPr id="615" name="Google Shape;615;p69"/>
          <p:cNvSpPr txBox="1"/>
          <p:nvPr>
            <p:ph idx="6" type="subTitle"/>
          </p:nvPr>
        </p:nvSpPr>
        <p:spPr>
          <a:xfrm>
            <a:off x="1950455" y="3750425"/>
            <a:ext cx="5243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The planet is full of iron oxide dust</a:t>
            </a:r>
            <a:endParaRPr/>
          </a:p>
        </p:txBody>
      </p:sp>
      <p:sp>
        <p:nvSpPr>
          <p:cNvPr id="616" name="Google Shape;616;p69"/>
          <p:cNvSpPr/>
          <p:nvPr/>
        </p:nvSpPr>
        <p:spPr>
          <a:xfrm flipH="1">
            <a:off x="916475" y="1373575"/>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617" name="Google Shape;617;p69"/>
          <p:cNvSpPr/>
          <p:nvPr/>
        </p:nvSpPr>
        <p:spPr>
          <a:xfrm flipH="1">
            <a:off x="916475" y="2429975"/>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618" name="Google Shape;618;p69"/>
          <p:cNvSpPr/>
          <p:nvPr/>
        </p:nvSpPr>
        <p:spPr>
          <a:xfrm flipH="1">
            <a:off x="916475" y="3486375"/>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sp>
        <p:nvSpPr>
          <p:cNvPr id="619" name="Google Shape;619;p69"/>
          <p:cNvSpPr/>
          <p:nvPr/>
        </p:nvSpPr>
        <p:spPr>
          <a:xfrm flipH="1">
            <a:off x="7459525" y="1373575"/>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3000">
              <a:solidFill>
                <a:schemeClr val="lt1"/>
              </a:solidFill>
              <a:latin typeface="Montserrat ExtraBold"/>
              <a:ea typeface="Montserrat ExtraBold"/>
              <a:cs typeface="Montserrat ExtraBold"/>
              <a:sym typeface="Montserrat ExtraBold"/>
            </a:endParaRPr>
          </a:p>
        </p:txBody>
      </p:sp>
      <p:sp>
        <p:nvSpPr>
          <p:cNvPr id="620" name="Google Shape;620;p69"/>
          <p:cNvSpPr/>
          <p:nvPr/>
        </p:nvSpPr>
        <p:spPr>
          <a:xfrm flipH="1">
            <a:off x="7459525" y="2429975"/>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3000">
              <a:solidFill>
                <a:schemeClr val="lt1"/>
              </a:solidFill>
              <a:latin typeface="Montserrat ExtraBold"/>
              <a:ea typeface="Montserrat ExtraBold"/>
              <a:cs typeface="Montserrat ExtraBold"/>
              <a:sym typeface="Montserrat ExtraBold"/>
            </a:endParaRPr>
          </a:p>
        </p:txBody>
      </p:sp>
      <p:sp>
        <p:nvSpPr>
          <p:cNvPr id="621" name="Google Shape;621;p69"/>
          <p:cNvSpPr/>
          <p:nvPr/>
        </p:nvSpPr>
        <p:spPr>
          <a:xfrm flipH="1">
            <a:off x="7459525" y="3486375"/>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3000">
              <a:solidFill>
                <a:schemeClr val="lt1"/>
              </a:solidFill>
              <a:latin typeface="Montserrat ExtraBold"/>
              <a:ea typeface="Montserrat ExtraBold"/>
              <a:cs typeface="Montserrat ExtraBold"/>
              <a:sym typeface="Montserrat ExtraBold"/>
            </a:endParaRPr>
          </a:p>
        </p:txBody>
      </p:sp>
      <p:grpSp>
        <p:nvGrpSpPr>
          <p:cNvPr id="622" name="Google Shape;622;p69"/>
          <p:cNvGrpSpPr/>
          <p:nvPr/>
        </p:nvGrpSpPr>
        <p:grpSpPr>
          <a:xfrm>
            <a:off x="7665439" y="1631834"/>
            <a:ext cx="356196" cy="265631"/>
            <a:chOff x="5216456" y="3725484"/>
            <a:chExt cx="356196" cy="265631"/>
          </a:xfrm>
        </p:grpSpPr>
        <p:sp>
          <p:nvSpPr>
            <p:cNvPr id="623" name="Google Shape;623;p6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6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69"/>
          <p:cNvGrpSpPr/>
          <p:nvPr/>
        </p:nvGrpSpPr>
        <p:grpSpPr>
          <a:xfrm>
            <a:off x="7665439" y="3730184"/>
            <a:ext cx="356196" cy="265631"/>
            <a:chOff x="5216456" y="3725484"/>
            <a:chExt cx="356196" cy="265631"/>
          </a:xfrm>
        </p:grpSpPr>
        <p:sp>
          <p:nvSpPr>
            <p:cNvPr id="626" name="Google Shape;626;p6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6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69"/>
          <p:cNvGrpSpPr/>
          <p:nvPr/>
        </p:nvGrpSpPr>
        <p:grpSpPr>
          <a:xfrm>
            <a:off x="7684704" y="2654441"/>
            <a:ext cx="317645" cy="318757"/>
            <a:chOff x="5779408" y="3699191"/>
            <a:chExt cx="317645" cy="318757"/>
          </a:xfrm>
        </p:grpSpPr>
        <p:sp>
          <p:nvSpPr>
            <p:cNvPr id="629" name="Google Shape;629;p6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0"/>
                                        </p:tgtEl>
                                        <p:attrNameLst>
                                          <p:attrName>style.visibility</p:attrName>
                                        </p:attrNameLst>
                                      </p:cBhvr>
                                      <p:to>
                                        <p:strVal val="visible"/>
                                      </p:to>
                                    </p:set>
                                    <p:animEffect filter="fade" transition="in">
                                      <p:cBhvr>
                                        <p:cTn dur="1000"/>
                                        <p:tgtEl>
                                          <p:spTgt spid="610"/>
                                        </p:tgtEl>
                                      </p:cBhvr>
                                    </p:animEffect>
                                  </p:childTnLst>
                                </p:cTn>
                              </p:par>
                              <p:par>
                                <p:cTn fill="hold" nodeType="withEffect" presetClass="entr" presetID="10" presetSubtype="0">
                                  <p:stCondLst>
                                    <p:cond delay="0"/>
                                  </p:stCondLst>
                                  <p:childTnLst>
                                    <p:set>
                                      <p:cBhvr>
                                        <p:cTn dur="1" fill="hold">
                                          <p:stCondLst>
                                            <p:cond delay="0"/>
                                          </p:stCondLst>
                                        </p:cTn>
                                        <p:tgtEl>
                                          <p:spTgt spid="611"/>
                                        </p:tgtEl>
                                        <p:attrNameLst>
                                          <p:attrName>style.visibility</p:attrName>
                                        </p:attrNameLst>
                                      </p:cBhvr>
                                      <p:to>
                                        <p:strVal val="visible"/>
                                      </p:to>
                                    </p:set>
                                    <p:animEffect filter="fade" transition="in">
                                      <p:cBhvr>
                                        <p:cTn dur="1000"/>
                                        <p:tgtEl>
                                          <p:spTgt spid="611"/>
                                        </p:tgtEl>
                                      </p:cBhvr>
                                    </p:animEffect>
                                  </p:childTnLst>
                                </p:cTn>
                              </p:par>
                              <p:par>
                                <p:cTn fill="hold" nodeType="withEffect" presetClass="entr" presetID="10" presetSubtype="0">
                                  <p:stCondLst>
                                    <p:cond delay="0"/>
                                  </p:stCondLst>
                                  <p:childTnLst>
                                    <p:set>
                                      <p:cBhvr>
                                        <p:cTn dur="1" fill="hold">
                                          <p:stCondLst>
                                            <p:cond delay="0"/>
                                          </p:stCondLst>
                                        </p:cTn>
                                        <p:tgtEl>
                                          <p:spTgt spid="616"/>
                                        </p:tgtEl>
                                        <p:attrNameLst>
                                          <p:attrName>style.visibility</p:attrName>
                                        </p:attrNameLst>
                                      </p:cBhvr>
                                      <p:to>
                                        <p:strVal val="visible"/>
                                      </p:to>
                                    </p:set>
                                    <p:animEffect filter="fade" transition="in">
                                      <p:cBhvr>
                                        <p:cTn dur="1000"/>
                                        <p:tgtEl>
                                          <p:spTgt spid="616"/>
                                        </p:tgtEl>
                                      </p:cBhvr>
                                    </p:animEffect>
                                  </p:childTnLst>
                                </p:cTn>
                              </p:par>
                              <p:par>
                                <p:cTn fill="hold" nodeType="withEffect" presetClass="entr" presetID="10" presetSubtype="0">
                                  <p:stCondLst>
                                    <p:cond delay="0"/>
                                  </p:stCondLst>
                                  <p:childTnLst>
                                    <p:set>
                                      <p:cBhvr>
                                        <p:cTn dur="1" fill="hold">
                                          <p:stCondLst>
                                            <p:cond delay="0"/>
                                          </p:stCondLst>
                                        </p:cTn>
                                        <p:tgtEl>
                                          <p:spTgt spid="619"/>
                                        </p:tgtEl>
                                        <p:attrNameLst>
                                          <p:attrName>style.visibility</p:attrName>
                                        </p:attrNameLst>
                                      </p:cBhvr>
                                      <p:to>
                                        <p:strVal val="visible"/>
                                      </p:to>
                                    </p:set>
                                    <p:animEffect filter="fade" transition="in">
                                      <p:cBhvr>
                                        <p:cTn dur="1000"/>
                                        <p:tgtEl>
                                          <p:spTgt spid="619"/>
                                        </p:tgtEl>
                                      </p:cBhvr>
                                    </p:animEffect>
                                  </p:childTnLst>
                                </p:cTn>
                              </p:par>
                              <p:par>
                                <p:cTn fill="hold" nodeType="withEffect" presetClass="entr" presetID="10" presetSubtype="0">
                                  <p:stCondLst>
                                    <p:cond delay="0"/>
                                  </p:stCondLst>
                                  <p:childTnLst>
                                    <p:set>
                                      <p:cBhvr>
                                        <p:cTn dur="1" fill="hold">
                                          <p:stCondLst>
                                            <p:cond delay="0"/>
                                          </p:stCondLst>
                                        </p:cTn>
                                        <p:tgtEl>
                                          <p:spTgt spid="622"/>
                                        </p:tgtEl>
                                        <p:attrNameLst>
                                          <p:attrName>style.visibility</p:attrName>
                                        </p:attrNameLst>
                                      </p:cBhvr>
                                      <p:to>
                                        <p:strVal val="visible"/>
                                      </p:to>
                                    </p:set>
                                    <p:animEffect filter="fade" transition="in">
                                      <p:cBhvr>
                                        <p:cTn dur="1000"/>
                                        <p:tgtEl>
                                          <p:spTgt spid="6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2"/>
                                        </p:tgtEl>
                                        <p:attrNameLst>
                                          <p:attrName>style.visibility</p:attrName>
                                        </p:attrNameLst>
                                      </p:cBhvr>
                                      <p:to>
                                        <p:strVal val="visible"/>
                                      </p:to>
                                    </p:set>
                                    <p:animEffect filter="fade" transition="in">
                                      <p:cBhvr>
                                        <p:cTn dur="1000"/>
                                        <p:tgtEl>
                                          <p:spTgt spid="612"/>
                                        </p:tgtEl>
                                      </p:cBhvr>
                                    </p:animEffect>
                                  </p:childTnLst>
                                </p:cTn>
                              </p:par>
                              <p:par>
                                <p:cTn fill="hold" nodeType="withEffect" presetClass="entr" presetID="10" presetSubtype="0">
                                  <p:stCondLst>
                                    <p:cond delay="0"/>
                                  </p:stCondLst>
                                  <p:childTnLst>
                                    <p:set>
                                      <p:cBhvr>
                                        <p:cTn dur="1" fill="hold">
                                          <p:stCondLst>
                                            <p:cond delay="0"/>
                                          </p:stCondLst>
                                        </p:cTn>
                                        <p:tgtEl>
                                          <p:spTgt spid="613"/>
                                        </p:tgtEl>
                                        <p:attrNameLst>
                                          <p:attrName>style.visibility</p:attrName>
                                        </p:attrNameLst>
                                      </p:cBhvr>
                                      <p:to>
                                        <p:strVal val="visible"/>
                                      </p:to>
                                    </p:set>
                                    <p:animEffect filter="fade" transition="in">
                                      <p:cBhvr>
                                        <p:cTn dur="1000"/>
                                        <p:tgtEl>
                                          <p:spTgt spid="613"/>
                                        </p:tgtEl>
                                      </p:cBhvr>
                                    </p:animEffect>
                                  </p:childTnLst>
                                </p:cTn>
                              </p:par>
                              <p:par>
                                <p:cTn fill="hold" nodeType="withEffect" presetClass="entr" presetID="10" presetSubtype="0">
                                  <p:stCondLst>
                                    <p:cond delay="0"/>
                                  </p:stCondLst>
                                  <p:childTnLst>
                                    <p:set>
                                      <p:cBhvr>
                                        <p:cTn dur="1" fill="hold">
                                          <p:stCondLst>
                                            <p:cond delay="0"/>
                                          </p:stCondLst>
                                        </p:cTn>
                                        <p:tgtEl>
                                          <p:spTgt spid="617"/>
                                        </p:tgtEl>
                                        <p:attrNameLst>
                                          <p:attrName>style.visibility</p:attrName>
                                        </p:attrNameLst>
                                      </p:cBhvr>
                                      <p:to>
                                        <p:strVal val="visible"/>
                                      </p:to>
                                    </p:set>
                                    <p:animEffect filter="fade" transition="in">
                                      <p:cBhvr>
                                        <p:cTn dur="1000"/>
                                        <p:tgtEl>
                                          <p:spTgt spid="617"/>
                                        </p:tgtEl>
                                      </p:cBhvr>
                                    </p:animEffect>
                                  </p:childTnLst>
                                </p:cTn>
                              </p:par>
                              <p:par>
                                <p:cTn fill="hold" nodeType="withEffect" presetClass="entr" presetID="10" presetSubtype="0">
                                  <p:stCondLst>
                                    <p:cond delay="0"/>
                                  </p:stCondLst>
                                  <p:childTnLst>
                                    <p:set>
                                      <p:cBhvr>
                                        <p:cTn dur="1" fill="hold">
                                          <p:stCondLst>
                                            <p:cond delay="0"/>
                                          </p:stCondLst>
                                        </p:cTn>
                                        <p:tgtEl>
                                          <p:spTgt spid="620"/>
                                        </p:tgtEl>
                                        <p:attrNameLst>
                                          <p:attrName>style.visibility</p:attrName>
                                        </p:attrNameLst>
                                      </p:cBhvr>
                                      <p:to>
                                        <p:strVal val="visible"/>
                                      </p:to>
                                    </p:set>
                                    <p:animEffect filter="fade" transition="in">
                                      <p:cBhvr>
                                        <p:cTn dur="1000"/>
                                        <p:tgtEl>
                                          <p:spTgt spid="620"/>
                                        </p:tgtEl>
                                      </p:cBhvr>
                                    </p:animEffect>
                                  </p:childTnLst>
                                </p:cTn>
                              </p:par>
                              <p:par>
                                <p:cTn fill="hold" nodeType="withEffect" presetClass="entr" presetID="10" presetSubtype="0">
                                  <p:stCondLst>
                                    <p:cond delay="0"/>
                                  </p:stCondLst>
                                  <p:childTnLst>
                                    <p:set>
                                      <p:cBhvr>
                                        <p:cTn dur="1" fill="hold">
                                          <p:stCondLst>
                                            <p:cond delay="0"/>
                                          </p:stCondLst>
                                        </p:cTn>
                                        <p:tgtEl>
                                          <p:spTgt spid="628"/>
                                        </p:tgtEl>
                                        <p:attrNameLst>
                                          <p:attrName>style.visibility</p:attrName>
                                        </p:attrNameLst>
                                      </p:cBhvr>
                                      <p:to>
                                        <p:strVal val="visible"/>
                                      </p:to>
                                    </p:set>
                                    <p:animEffect filter="fade" transition="in">
                                      <p:cBhvr>
                                        <p:cTn dur="1000"/>
                                        <p:tgtEl>
                                          <p:spTgt spid="6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4"/>
                                        </p:tgtEl>
                                        <p:attrNameLst>
                                          <p:attrName>style.visibility</p:attrName>
                                        </p:attrNameLst>
                                      </p:cBhvr>
                                      <p:to>
                                        <p:strVal val="visible"/>
                                      </p:to>
                                    </p:set>
                                    <p:animEffect filter="fade" transition="in">
                                      <p:cBhvr>
                                        <p:cTn dur="1000"/>
                                        <p:tgtEl>
                                          <p:spTgt spid="614"/>
                                        </p:tgtEl>
                                      </p:cBhvr>
                                    </p:animEffect>
                                  </p:childTnLst>
                                </p:cTn>
                              </p:par>
                              <p:par>
                                <p:cTn fill="hold" nodeType="withEffect" presetClass="entr" presetID="10" presetSubtype="0">
                                  <p:stCondLst>
                                    <p:cond delay="0"/>
                                  </p:stCondLst>
                                  <p:childTnLst>
                                    <p:set>
                                      <p:cBhvr>
                                        <p:cTn dur="1" fill="hold">
                                          <p:stCondLst>
                                            <p:cond delay="0"/>
                                          </p:stCondLst>
                                        </p:cTn>
                                        <p:tgtEl>
                                          <p:spTgt spid="615"/>
                                        </p:tgtEl>
                                        <p:attrNameLst>
                                          <p:attrName>style.visibility</p:attrName>
                                        </p:attrNameLst>
                                      </p:cBhvr>
                                      <p:to>
                                        <p:strVal val="visible"/>
                                      </p:to>
                                    </p:set>
                                    <p:animEffect filter="fade" transition="in">
                                      <p:cBhvr>
                                        <p:cTn dur="1000"/>
                                        <p:tgtEl>
                                          <p:spTgt spid="615"/>
                                        </p:tgtEl>
                                      </p:cBhvr>
                                    </p:animEffect>
                                  </p:childTnLst>
                                </p:cTn>
                              </p:par>
                              <p:par>
                                <p:cTn fill="hold" nodeType="withEffect" presetClass="entr" presetID="10" presetSubtype="0">
                                  <p:stCondLst>
                                    <p:cond delay="0"/>
                                  </p:stCondLst>
                                  <p:childTnLst>
                                    <p:set>
                                      <p:cBhvr>
                                        <p:cTn dur="1" fill="hold">
                                          <p:stCondLst>
                                            <p:cond delay="0"/>
                                          </p:stCondLst>
                                        </p:cTn>
                                        <p:tgtEl>
                                          <p:spTgt spid="618"/>
                                        </p:tgtEl>
                                        <p:attrNameLst>
                                          <p:attrName>style.visibility</p:attrName>
                                        </p:attrNameLst>
                                      </p:cBhvr>
                                      <p:to>
                                        <p:strVal val="visible"/>
                                      </p:to>
                                    </p:set>
                                    <p:animEffect filter="fade" transition="in">
                                      <p:cBhvr>
                                        <p:cTn dur="1000"/>
                                        <p:tgtEl>
                                          <p:spTgt spid="618"/>
                                        </p:tgtEl>
                                      </p:cBhvr>
                                    </p:animEffect>
                                  </p:childTnLst>
                                </p:cTn>
                              </p:par>
                              <p:par>
                                <p:cTn fill="hold" nodeType="withEffect" presetClass="entr" presetID="10" presetSubtype="0">
                                  <p:stCondLst>
                                    <p:cond delay="0"/>
                                  </p:stCondLst>
                                  <p:childTnLst>
                                    <p:set>
                                      <p:cBhvr>
                                        <p:cTn dur="1" fill="hold">
                                          <p:stCondLst>
                                            <p:cond delay="0"/>
                                          </p:stCondLst>
                                        </p:cTn>
                                        <p:tgtEl>
                                          <p:spTgt spid="621"/>
                                        </p:tgtEl>
                                        <p:attrNameLst>
                                          <p:attrName>style.visibility</p:attrName>
                                        </p:attrNameLst>
                                      </p:cBhvr>
                                      <p:to>
                                        <p:strVal val="visible"/>
                                      </p:to>
                                    </p:set>
                                    <p:animEffect filter="fade" transition="in">
                                      <p:cBhvr>
                                        <p:cTn dur="1000"/>
                                        <p:tgtEl>
                                          <p:spTgt spid="621"/>
                                        </p:tgtEl>
                                      </p:cBhvr>
                                    </p:animEffect>
                                  </p:childTnLst>
                                </p:cTn>
                              </p:par>
                              <p:par>
                                <p:cTn fill="hold" nodeType="withEffect" presetClass="entr" presetID="10" presetSubtype="0">
                                  <p:stCondLst>
                                    <p:cond delay="0"/>
                                  </p:stCondLst>
                                  <p:childTnLst>
                                    <p:set>
                                      <p:cBhvr>
                                        <p:cTn dur="1" fill="hold">
                                          <p:stCondLst>
                                            <p:cond delay="0"/>
                                          </p:stCondLst>
                                        </p:cTn>
                                        <p:tgtEl>
                                          <p:spTgt spid="625"/>
                                        </p:tgtEl>
                                        <p:attrNameLst>
                                          <p:attrName>style.visibility</p:attrName>
                                        </p:attrNameLst>
                                      </p:cBhvr>
                                      <p:to>
                                        <p:strVal val="visible"/>
                                      </p:to>
                                    </p:set>
                                    <p:animEffect filter="fade" transition="in">
                                      <p:cBhvr>
                                        <p:cTn dur="1000"/>
                                        <p:tgtEl>
                                          <p:spTgt spid="6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OBJECTIVES</a:t>
            </a:r>
            <a:endParaRPr/>
          </a:p>
        </p:txBody>
      </p:sp>
      <p:sp>
        <p:nvSpPr>
          <p:cNvPr id="636" name="Google Shape;636;p70"/>
          <p:cNvSpPr/>
          <p:nvPr/>
        </p:nvSpPr>
        <p:spPr>
          <a:xfrm>
            <a:off x="3386700" y="2276880"/>
            <a:ext cx="2370600" cy="104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70"/>
          <p:cNvSpPr txBox="1"/>
          <p:nvPr/>
        </p:nvSpPr>
        <p:spPr>
          <a:xfrm>
            <a:off x="3494250" y="2768004"/>
            <a:ext cx="2155500" cy="48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of them all</a:t>
            </a:r>
            <a:endParaRPr>
              <a:solidFill>
                <a:schemeClr val="dk2"/>
              </a:solidFill>
              <a:latin typeface="Montserrat Medium"/>
              <a:ea typeface="Montserrat Medium"/>
              <a:cs typeface="Montserrat Medium"/>
              <a:sym typeface="Montserrat Medium"/>
            </a:endParaRPr>
          </a:p>
        </p:txBody>
      </p:sp>
      <p:sp>
        <p:nvSpPr>
          <p:cNvPr id="638" name="Google Shape;638;p70"/>
          <p:cNvSpPr txBox="1"/>
          <p:nvPr/>
        </p:nvSpPr>
        <p:spPr>
          <a:xfrm>
            <a:off x="3494250" y="2369854"/>
            <a:ext cx="21555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639" name="Google Shape;639;p70"/>
          <p:cNvSpPr/>
          <p:nvPr/>
        </p:nvSpPr>
        <p:spPr>
          <a:xfrm>
            <a:off x="6000500" y="2276880"/>
            <a:ext cx="2370600" cy="104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70"/>
          <p:cNvSpPr txBox="1"/>
          <p:nvPr/>
        </p:nvSpPr>
        <p:spPr>
          <a:xfrm>
            <a:off x="6108050" y="2739466"/>
            <a:ext cx="2155500" cy="48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641" name="Google Shape;641;p70"/>
          <p:cNvSpPr txBox="1"/>
          <p:nvPr/>
        </p:nvSpPr>
        <p:spPr>
          <a:xfrm>
            <a:off x="6108050" y="2341316"/>
            <a:ext cx="21555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642" name="Google Shape;642;p70"/>
          <p:cNvSpPr/>
          <p:nvPr/>
        </p:nvSpPr>
        <p:spPr>
          <a:xfrm>
            <a:off x="772900" y="2282498"/>
            <a:ext cx="2370600" cy="104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70"/>
          <p:cNvSpPr txBox="1"/>
          <p:nvPr/>
        </p:nvSpPr>
        <p:spPr>
          <a:xfrm>
            <a:off x="880450" y="2744429"/>
            <a:ext cx="2155500" cy="48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Mars is actually a very cold place</a:t>
            </a:r>
            <a:endParaRPr>
              <a:solidFill>
                <a:schemeClr val="dk2"/>
              </a:solidFill>
              <a:latin typeface="Montserrat Medium"/>
              <a:ea typeface="Montserrat Medium"/>
              <a:cs typeface="Montserrat Medium"/>
              <a:sym typeface="Montserrat Medium"/>
            </a:endParaRPr>
          </a:p>
        </p:txBody>
      </p:sp>
      <p:sp>
        <p:nvSpPr>
          <p:cNvPr id="644" name="Google Shape;644;p70"/>
          <p:cNvSpPr txBox="1"/>
          <p:nvPr/>
        </p:nvSpPr>
        <p:spPr>
          <a:xfrm>
            <a:off x="880450" y="2346279"/>
            <a:ext cx="21555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
        <p:nvSpPr>
          <p:cNvPr id="645" name="Google Shape;645;p70"/>
          <p:cNvSpPr/>
          <p:nvPr/>
        </p:nvSpPr>
        <p:spPr>
          <a:xfrm>
            <a:off x="3386700" y="1077200"/>
            <a:ext cx="2370600" cy="104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70"/>
          <p:cNvSpPr txBox="1"/>
          <p:nvPr/>
        </p:nvSpPr>
        <p:spPr>
          <a:xfrm>
            <a:off x="3494250" y="1539773"/>
            <a:ext cx="2155500" cy="487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It’s the smallest planet of them all</a:t>
            </a:r>
            <a:endParaRPr>
              <a:solidFill>
                <a:schemeClr val="dk2"/>
              </a:solidFill>
              <a:latin typeface="Montserrat Medium"/>
              <a:ea typeface="Montserrat Medium"/>
              <a:cs typeface="Montserrat Medium"/>
              <a:sym typeface="Montserrat Medium"/>
            </a:endParaRPr>
          </a:p>
        </p:txBody>
      </p:sp>
      <p:sp>
        <p:nvSpPr>
          <p:cNvPr id="647" name="Google Shape;647;p70"/>
          <p:cNvSpPr txBox="1"/>
          <p:nvPr/>
        </p:nvSpPr>
        <p:spPr>
          <a:xfrm>
            <a:off x="3494250" y="1141623"/>
            <a:ext cx="21555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cxnSp>
        <p:nvCxnSpPr>
          <p:cNvPr id="648" name="Google Shape;648;p70"/>
          <p:cNvCxnSpPr>
            <a:stCxn id="645" idx="1"/>
            <a:endCxn id="642" idx="0"/>
          </p:cNvCxnSpPr>
          <p:nvPr/>
        </p:nvCxnSpPr>
        <p:spPr>
          <a:xfrm flipH="1">
            <a:off x="1958100" y="1598750"/>
            <a:ext cx="1428600" cy="683700"/>
          </a:xfrm>
          <a:prstGeom prst="bentConnector2">
            <a:avLst/>
          </a:prstGeom>
          <a:noFill/>
          <a:ln cap="flat" cmpd="sng" w="38100">
            <a:solidFill>
              <a:schemeClr val="accent1"/>
            </a:solidFill>
            <a:prstDash val="solid"/>
            <a:miter lim="8000"/>
            <a:headEnd len="med" w="med" type="none"/>
            <a:tailEnd len="med" w="med" type="none"/>
          </a:ln>
        </p:spPr>
      </p:cxnSp>
      <p:cxnSp>
        <p:nvCxnSpPr>
          <p:cNvPr id="649" name="Google Shape;649;p70"/>
          <p:cNvCxnSpPr>
            <a:stCxn id="645" idx="3"/>
            <a:endCxn id="639" idx="0"/>
          </p:cNvCxnSpPr>
          <p:nvPr/>
        </p:nvCxnSpPr>
        <p:spPr>
          <a:xfrm>
            <a:off x="5757300" y="1598750"/>
            <a:ext cx="1428600" cy="678000"/>
          </a:xfrm>
          <a:prstGeom prst="bentConnector2">
            <a:avLst/>
          </a:prstGeom>
          <a:noFill/>
          <a:ln cap="flat" cmpd="sng" w="38100">
            <a:solidFill>
              <a:schemeClr val="accent1"/>
            </a:solidFill>
            <a:prstDash val="solid"/>
            <a:miter lim="8000"/>
            <a:headEnd len="med" w="med" type="none"/>
            <a:tailEnd len="med" w="med" type="none"/>
          </a:ln>
        </p:spPr>
      </p:cxnSp>
      <p:cxnSp>
        <p:nvCxnSpPr>
          <p:cNvPr id="650" name="Google Shape;650;p70"/>
          <p:cNvCxnSpPr>
            <a:stCxn id="645" idx="2"/>
            <a:endCxn id="636" idx="0"/>
          </p:cNvCxnSpPr>
          <p:nvPr/>
        </p:nvCxnSpPr>
        <p:spPr>
          <a:xfrm>
            <a:off x="4572000" y="2120300"/>
            <a:ext cx="0" cy="156600"/>
          </a:xfrm>
          <a:prstGeom prst="straightConnector1">
            <a:avLst/>
          </a:prstGeom>
          <a:noFill/>
          <a:ln cap="flat" cmpd="sng" w="38100">
            <a:solidFill>
              <a:schemeClr val="accent1"/>
            </a:solidFill>
            <a:prstDash val="solid"/>
            <a:miter lim="8000"/>
            <a:headEnd len="med" w="med" type="none"/>
            <a:tailEnd len="med" w="med" type="none"/>
          </a:ln>
        </p:spPr>
      </p:cxnSp>
      <p:cxnSp>
        <p:nvCxnSpPr>
          <p:cNvPr id="651" name="Google Shape;651;p70"/>
          <p:cNvCxnSpPr>
            <a:stCxn id="642" idx="2"/>
            <a:endCxn id="652" idx="0"/>
          </p:cNvCxnSpPr>
          <p:nvPr/>
        </p:nvCxnSpPr>
        <p:spPr>
          <a:xfrm rot="5400000">
            <a:off x="1472650" y="3200348"/>
            <a:ext cx="360300" cy="610800"/>
          </a:xfrm>
          <a:prstGeom prst="bentConnector3">
            <a:avLst>
              <a:gd fmla="val 49993" name="adj1"/>
            </a:avLst>
          </a:prstGeom>
          <a:noFill/>
          <a:ln cap="flat" cmpd="sng" w="38100">
            <a:solidFill>
              <a:schemeClr val="accent1"/>
            </a:solidFill>
            <a:prstDash val="solid"/>
            <a:miter lim="8000"/>
            <a:headEnd len="med" w="med" type="none"/>
            <a:tailEnd len="med" w="med" type="none"/>
          </a:ln>
        </p:spPr>
      </p:cxnSp>
      <p:cxnSp>
        <p:nvCxnSpPr>
          <p:cNvPr id="653" name="Google Shape;653;p70"/>
          <p:cNvCxnSpPr>
            <a:stCxn id="642" idx="2"/>
            <a:endCxn id="654" idx="0"/>
          </p:cNvCxnSpPr>
          <p:nvPr/>
        </p:nvCxnSpPr>
        <p:spPr>
          <a:xfrm flipH="1" rot="-5400000">
            <a:off x="2071600" y="3212198"/>
            <a:ext cx="360300" cy="587100"/>
          </a:xfrm>
          <a:prstGeom prst="bentConnector3">
            <a:avLst>
              <a:gd fmla="val 49993" name="adj1"/>
            </a:avLst>
          </a:prstGeom>
          <a:noFill/>
          <a:ln cap="flat" cmpd="sng" w="38100">
            <a:solidFill>
              <a:schemeClr val="accent1"/>
            </a:solidFill>
            <a:prstDash val="solid"/>
            <a:miter lim="8000"/>
            <a:headEnd len="med" w="med" type="none"/>
            <a:tailEnd len="med" w="med" type="none"/>
          </a:ln>
        </p:spPr>
      </p:cxnSp>
      <p:cxnSp>
        <p:nvCxnSpPr>
          <p:cNvPr id="655" name="Google Shape;655;p70"/>
          <p:cNvCxnSpPr>
            <a:stCxn id="636" idx="2"/>
            <a:endCxn id="656" idx="0"/>
          </p:cNvCxnSpPr>
          <p:nvPr/>
        </p:nvCxnSpPr>
        <p:spPr>
          <a:xfrm rot="5400000">
            <a:off x="4088850" y="3202830"/>
            <a:ext cx="366000" cy="600300"/>
          </a:xfrm>
          <a:prstGeom prst="bentConnector3">
            <a:avLst>
              <a:gd fmla="val 49982" name="adj1"/>
            </a:avLst>
          </a:prstGeom>
          <a:noFill/>
          <a:ln cap="flat" cmpd="sng" w="38100">
            <a:solidFill>
              <a:schemeClr val="accent1"/>
            </a:solidFill>
            <a:prstDash val="solid"/>
            <a:miter lim="8000"/>
            <a:headEnd len="med" w="med" type="none"/>
            <a:tailEnd len="med" w="med" type="none"/>
          </a:ln>
        </p:spPr>
      </p:cxnSp>
      <p:cxnSp>
        <p:nvCxnSpPr>
          <p:cNvPr id="657" name="Google Shape;657;p70"/>
          <p:cNvCxnSpPr>
            <a:stCxn id="636" idx="2"/>
            <a:endCxn id="658" idx="0"/>
          </p:cNvCxnSpPr>
          <p:nvPr/>
        </p:nvCxnSpPr>
        <p:spPr>
          <a:xfrm flipH="1" rot="-5400000">
            <a:off x="4689150" y="3202830"/>
            <a:ext cx="366000" cy="600300"/>
          </a:xfrm>
          <a:prstGeom prst="bentConnector3">
            <a:avLst>
              <a:gd fmla="val 49982" name="adj1"/>
            </a:avLst>
          </a:prstGeom>
          <a:noFill/>
          <a:ln cap="flat" cmpd="sng" w="38100">
            <a:solidFill>
              <a:schemeClr val="accent1"/>
            </a:solidFill>
            <a:prstDash val="solid"/>
            <a:miter lim="8000"/>
            <a:headEnd len="med" w="med" type="none"/>
            <a:tailEnd len="med" w="med" type="none"/>
          </a:ln>
        </p:spPr>
      </p:cxnSp>
      <p:cxnSp>
        <p:nvCxnSpPr>
          <p:cNvPr id="659" name="Google Shape;659;p70"/>
          <p:cNvCxnSpPr>
            <a:stCxn id="639" idx="2"/>
            <a:endCxn id="660" idx="0"/>
          </p:cNvCxnSpPr>
          <p:nvPr/>
        </p:nvCxnSpPr>
        <p:spPr>
          <a:xfrm rot="5400000">
            <a:off x="6703850" y="3204030"/>
            <a:ext cx="366000" cy="597900"/>
          </a:xfrm>
          <a:prstGeom prst="bentConnector3">
            <a:avLst>
              <a:gd fmla="val 49982" name="adj1"/>
            </a:avLst>
          </a:prstGeom>
          <a:noFill/>
          <a:ln cap="flat" cmpd="sng" w="38100">
            <a:solidFill>
              <a:schemeClr val="accent1"/>
            </a:solidFill>
            <a:prstDash val="solid"/>
            <a:miter lim="8000"/>
            <a:headEnd len="med" w="med" type="none"/>
            <a:tailEnd len="med" w="med" type="none"/>
          </a:ln>
        </p:spPr>
      </p:cxnSp>
      <p:cxnSp>
        <p:nvCxnSpPr>
          <p:cNvPr id="661" name="Google Shape;661;p70"/>
          <p:cNvCxnSpPr>
            <a:stCxn id="639" idx="2"/>
            <a:endCxn id="662" idx="0"/>
          </p:cNvCxnSpPr>
          <p:nvPr/>
        </p:nvCxnSpPr>
        <p:spPr>
          <a:xfrm flipH="1" rot="-5400000">
            <a:off x="7301900" y="3203880"/>
            <a:ext cx="366000" cy="598200"/>
          </a:xfrm>
          <a:prstGeom prst="bentConnector3">
            <a:avLst>
              <a:gd fmla="val 49982" name="adj1"/>
            </a:avLst>
          </a:prstGeom>
          <a:noFill/>
          <a:ln cap="flat" cmpd="sng" w="38100">
            <a:solidFill>
              <a:schemeClr val="accent1"/>
            </a:solidFill>
            <a:prstDash val="solid"/>
            <a:miter lim="8000"/>
            <a:headEnd len="med" w="med" type="none"/>
            <a:tailEnd len="med" w="med" type="none"/>
          </a:ln>
        </p:spPr>
      </p:cxnSp>
      <p:sp>
        <p:nvSpPr>
          <p:cNvPr id="652" name="Google Shape;652;p70"/>
          <p:cNvSpPr/>
          <p:nvPr/>
        </p:nvSpPr>
        <p:spPr>
          <a:xfrm flipH="1">
            <a:off x="990712" y="3685851"/>
            <a:ext cx="713100" cy="71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70"/>
          <p:cNvSpPr/>
          <p:nvPr/>
        </p:nvSpPr>
        <p:spPr>
          <a:xfrm flipH="1">
            <a:off x="2188712" y="3685851"/>
            <a:ext cx="713100" cy="71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70"/>
          <p:cNvSpPr/>
          <p:nvPr/>
        </p:nvSpPr>
        <p:spPr>
          <a:xfrm flipH="1">
            <a:off x="3615125" y="3685851"/>
            <a:ext cx="713100" cy="71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70"/>
          <p:cNvSpPr/>
          <p:nvPr/>
        </p:nvSpPr>
        <p:spPr>
          <a:xfrm flipH="1">
            <a:off x="4815787" y="3685851"/>
            <a:ext cx="713100" cy="71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70"/>
          <p:cNvSpPr/>
          <p:nvPr/>
        </p:nvSpPr>
        <p:spPr>
          <a:xfrm flipH="1">
            <a:off x="6231211" y="3685851"/>
            <a:ext cx="713100" cy="71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70"/>
          <p:cNvSpPr/>
          <p:nvPr/>
        </p:nvSpPr>
        <p:spPr>
          <a:xfrm flipH="1">
            <a:off x="7427312" y="3685851"/>
            <a:ext cx="713100" cy="71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 name="Google Shape;663;p70"/>
          <p:cNvGrpSpPr/>
          <p:nvPr/>
        </p:nvGrpSpPr>
        <p:grpSpPr>
          <a:xfrm>
            <a:off x="1204839" y="3855437"/>
            <a:ext cx="284847" cy="373627"/>
            <a:chOff x="1805901" y="1960358"/>
            <a:chExt cx="284847" cy="373627"/>
          </a:xfrm>
        </p:grpSpPr>
        <p:sp>
          <p:nvSpPr>
            <p:cNvPr id="664" name="Google Shape;664;p7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7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 name="Google Shape;666;p70"/>
          <p:cNvSpPr/>
          <p:nvPr/>
        </p:nvSpPr>
        <p:spPr>
          <a:xfrm>
            <a:off x="7593640" y="3887213"/>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 name="Google Shape;667;p70"/>
          <p:cNvGrpSpPr/>
          <p:nvPr/>
        </p:nvGrpSpPr>
        <p:grpSpPr>
          <a:xfrm>
            <a:off x="4991974" y="3861649"/>
            <a:ext cx="360726" cy="361204"/>
            <a:chOff x="3510335" y="2892499"/>
            <a:chExt cx="360726" cy="361204"/>
          </a:xfrm>
        </p:grpSpPr>
        <p:sp>
          <p:nvSpPr>
            <p:cNvPr id="668" name="Google Shape;668;p7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7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7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7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7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70"/>
          <p:cNvGrpSpPr/>
          <p:nvPr/>
        </p:nvGrpSpPr>
        <p:grpSpPr>
          <a:xfrm>
            <a:off x="3811604" y="3845960"/>
            <a:ext cx="320143" cy="392581"/>
            <a:chOff x="3086313" y="2877049"/>
            <a:chExt cx="320143" cy="392581"/>
          </a:xfrm>
        </p:grpSpPr>
        <p:sp>
          <p:nvSpPr>
            <p:cNvPr id="674" name="Google Shape;674;p7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7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7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7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7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7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7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7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7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7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7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7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 name="Google Shape;686;p70"/>
          <p:cNvSpPr/>
          <p:nvPr/>
        </p:nvSpPr>
        <p:spPr>
          <a:xfrm>
            <a:off x="6402078" y="3856074"/>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 name="Google Shape;687;p70"/>
          <p:cNvGrpSpPr/>
          <p:nvPr/>
        </p:nvGrpSpPr>
        <p:grpSpPr>
          <a:xfrm>
            <a:off x="2373628" y="3870998"/>
            <a:ext cx="343269" cy="342505"/>
            <a:chOff x="1745217" y="1515471"/>
            <a:chExt cx="343269" cy="342505"/>
          </a:xfrm>
        </p:grpSpPr>
        <p:sp>
          <p:nvSpPr>
            <p:cNvPr id="688" name="Google Shape;688;p7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7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7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7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INVESTED TIME</a:t>
            </a:r>
            <a:endParaRPr/>
          </a:p>
        </p:txBody>
      </p:sp>
      <p:sp>
        <p:nvSpPr>
          <p:cNvPr id="697" name="Google Shape;697;p71"/>
          <p:cNvSpPr/>
          <p:nvPr/>
        </p:nvSpPr>
        <p:spPr>
          <a:xfrm>
            <a:off x="3878121" y="1374600"/>
            <a:ext cx="1520400" cy="36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71"/>
          <p:cNvSpPr/>
          <p:nvPr/>
        </p:nvSpPr>
        <p:spPr>
          <a:xfrm>
            <a:off x="1469124" y="1374600"/>
            <a:ext cx="2409000" cy="360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71"/>
          <p:cNvSpPr/>
          <p:nvPr/>
        </p:nvSpPr>
        <p:spPr>
          <a:xfrm>
            <a:off x="5398532" y="1374600"/>
            <a:ext cx="1486500" cy="360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71"/>
          <p:cNvSpPr/>
          <p:nvPr/>
        </p:nvSpPr>
        <p:spPr>
          <a:xfrm>
            <a:off x="6884976" y="1374600"/>
            <a:ext cx="789900" cy="36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71"/>
          <p:cNvSpPr txBox="1"/>
          <p:nvPr/>
        </p:nvSpPr>
        <p:spPr>
          <a:xfrm>
            <a:off x="713225" y="3682951"/>
            <a:ext cx="1811100" cy="84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entire System</a:t>
            </a:r>
            <a:endParaRPr>
              <a:solidFill>
                <a:schemeClr val="dk2"/>
              </a:solidFill>
              <a:latin typeface="Montserrat Medium"/>
              <a:ea typeface="Montserrat Medium"/>
              <a:cs typeface="Montserrat Medium"/>
              <a:sym typeface="Montserrat Medium"/>
            </a:endParaRPr>
          </a:p>
        </p:txBody>
      </p:sp>
      <p:sp>
        <p:nvSpPr>
          <p:cNvPr id="702" name="Google Shape;702;p71"/>
          <p:cNvSpPr txBox="1"/>
          <p:nvPr/>
        </p:nvSpPr>
        <p:spPr>
          <a:xfrm>
            <a:off x="713215" y="3298821"/>
            <a:ext cx="18111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703" name="Google Shape;703;p71"/>
          <p:cNvSpPr txBox="1"/>
          <p:nvPr/>
        </p:nvSpPr>
        <p:spPr>
          <a:xfrm>
            <a:off x="713215" y="2707982"/>
            <a:ext cx="18111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40%</a:t>
            </a:r>
            <a:endParaRPr sz="3000">
              <a:solidFill>
                <a:schemeClr val="accent2"/>
              </a:solidFill>
              <a:latin typeface="Montserrat ExtraBold"/>
              <a:ea typeface="Montserrat ExtraBold"/>
              <a:cs typeface="Montserrat ExtraBold"/>
              <a:sym typeface="Montserrat ExtraBold"/>
            </a:endParaRPr>
          </a:p>
        </p:txBody>
      </p:sp>
      <p:sp>
        <p:nvSpPr>
          <p:cNvPr id="704" name="Google Shape;704;p71"/>
          <p:cNvSpPr txBox="1"/>
          <p:nvPr/>
        </p:nvSpPr>
        <p:spPr>
          <a:xfrm>
            <a:off x="2681975" y="3682951"/>
            <a:ext cx="1811100" cy="843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705" name="Google Shape;705;p71"/>
          <p:cNvSpPr txBox="1"/>
          <p:nvPr/>
        </p:nvSpPr>
        <p:spPr>
          <a:xfrm>
            <a:off x="2681967" y="3298821"/>
            <a:ext cx="18111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706" name="Google Shape;706;p71"/>
          <p:cNvSpPr txBox="1"/>
          <p:nvPr/>
        </p:nvSpPr>
        <p:spPr>
          <a:xfrm>
            <a:off x="2681967" y="2707982"/>
            <a:ext cx="18111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20%</a:t>
            </a:r>
            <a:endParaRPr sz="3000">
              <a:solidFill>
                <a:schemeClr val="accent2"/>
              </a:solidFill>
              <a:latin typeface="Montserrat ExtraBold"/>
              <a:ea typeface="Montserrat ExtraBold"/>
              <a:cs typeface="Montserrat ExtraBold"/>
              <a:sym typeface="Montserrat ExtraBold"/>
            </a:endParaRPr>
          </a:p>
        </p:txBody>
      </p:sp>
      <p:sp>
        <p:nvSpPr>
          <p:cNvPr id="707" name="Google Shape;707;p71"/>
          <p:cNvSpPr txBox="1"/>
          <p:nvPr/>
        </p:nvSpPr>
        <p:spPr>
          <a:xfrm>
            <a:off x="4650725" y="3682951"/>
            <a:ext cx="1811100" cy="84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very cold place</a:t>
            </a:r>
            <a:endParaRPr>
              <a:solidFill>
                <a:schemeClr val="dk2"/>
              </a:solidFill>
              <a:latin typeface="Montserrat Medium"/>
              <a:ea typeface="Montserrat Medium"/>
              <a:cs typeface="Montserrat Medium"/>
              <a:sym typeface="Montserrat Medium"/>
            </a:endParaRPr>
          </a:p>
        </p:txBody>
      </p:sp>
      <p:sp>
        <p:nvSpPr>
          <p:cNvPr id="708" name="Google Shape;708;p71"/>
          <p:cNvSpPr txBox="1"/>
          <p:nvPr/>
        </p:nvSpPr>
        <p:spPr>
          <a:xfrm>
            <a:off x="4650718" y="3298821"/>
            <a:ext cx="18111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
        <p:nvSpPr>
          <p:cNvPr id="709" name="Google Shape;709;p71"/>
          <p:cNvSpPr txBox="1"/>
          <p:nvPr/>
        </p:nvSpPr>
        <p:spPr>
          <a:xfrm>
            <a:off x="4650718" y="2707982"/>
            <a:ext cx="18111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25%</a:t>
            </a:r>
            <a:endParaRPr sz="3000">
              <a:solidFill>
                <a:schemeClr val="accent2"/>
              </a:solidFill>
              <a:latin typeface="Montserrat ExtraBold"/>
              <a:ea typeface="Montserrat ExtraBold"/>
              <a:cs typeface="Montserrat ExtraBold"/>
              <a:sym typeface="Montserrat ExtraBold"/>
            </a:endParaRPr>
          </a:p>
        </p:txBody>
      </p:sp>
      <p:sp>
        <p:nvSpPr>
          <p:cNvPr id="710" name="Google Shape;710;p71"/>
          <p:cNvSpPr txBox="1"/>
          <p:nvPr/>
        </p:nvSpPr>
        <p:spPr>
          <a:xfrm>
            <a:off x="6619475" y="3682951"/>
            <a:ext cx="1811100" cy="843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711" name="Google Shape;711;p71"/>
          <p:cNvSpPr txBox="1"/>
          <p:nvPr/>
        </p:nvSpPr>
        <p:spPr>
          <a:xfrm>
            <a:off x="6619470" y="3298821"/>
            <a:ext cx="18111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712" name="Google Shape;712;p71"/>
          <p:cNvSpPr txBox="1"/>
          <p:nvPr/>
        </p:nvSpPr>
        <p:spPr>
          <a:xfrm>
            <a:off x="6619470" y="2707982"/>
            <a:ext cx="18111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15%</a:t>
            </a:r>
            <a:endParaRPr sz="3000">
              <a:solidFill>
                <a:schemeClr val="accent2"/>
              </a:solidFill>
              <a:latin typeface="Montserrat ExtraBold"/>
              <a:ea typeface="Montserrat ExtraBold"/>
              <a:cs typeface="Montserrat ExtraBold"/>
              <a:sym typeface="Montserrat ExtraBold"/>
            </a:endParaRPr>
          </a:p>
        </p:txBody>
      </p:sp>
      <p:cxnSp>
        <p:nvCxnSpPr>
          <p:cNvPr id="713" name="Google Shape;713;p71"/>
          <p:cNvCxnSpPr>
            <a:stCxn id="703" idx="0"/>
            <a:endCxn id="698" idx="2"/>
          </p:cNvCxnSpPr>
          <p:nvPr/>
        </p:nvCxnSpPr>
        <p:spPr>
          <a:xfrm rot="-5400000">
            <a:off x="1659415" y="1693832"/>
            <a:ext cx="973500" cy="1054800"/>
          </a:xfrm>
          <a:prstGeom prst="bentConnector3">
            <a:avLst>
              <a:gd fmla="val 49994" name="adj1"/>
            </a:avLst>
          </a:prstGeom>
          <a:noFill/>
          <a:ln cap="flat" cmpd="sng" w="38100">
            <a:solidFill>
              <a:schemeClr val="accent2"/>
            </a:solidFill>
            <a:prstDash val="solid"/>
            <a:miter lim="8000"/>
            <a:headEnd len="med" w="med" type="none"/>
            <a:tailEnd len="med" w="med" type="none"/>
          </a:ln>
        </p:spPr>
      </p:cxnSp>
      <p:cxnSp>
        <p:nvCxnSpPr>
          <p:cNvPr id="714" name="Google Shape;714;p71"/>
          <p:cNvCxnSpPr>
            <a:stCxn id="706" idx="0"/>
            <a:endCxn id="697" idx="2"/>
          </p:cNvCxnSpPr>
          <p:nvPr/>
        </p:nvCxnSpPr>
        <p:spPr>
          <a:xfrm rot="-5400000">
            <a:off x="3626217" y="1695782"/>
            <a:ext cx="973500" cy="1050900"/>
          </a:xfrm>
          <a:prstGeom prst="bentConnector3">
            <a:avLst>
              <a:gd fmla="val 49994" name="adj1"/>
            </a:avLst>
          </a:prstGeom>
          <a:noFill/>
          <a:ln cap="flat" cmpd="sng" w="38100">
            <a:solidFill>
              <a:schemeClr val="accent2"/>
            </a:solidFill>
            <a:prstDash val="solid"/>
            <a:miter lim="8000"/>
            <a:headEnd len="med" w="med" type="none"/>
            <a:tailEnd len="med" w="med" type="none"/>
          </a:ln>
        </p:spPr>
      </p:cxnSp>
      <p:cxnSp>
        <p:nvCxnSpPr>
          <p:cNvPr id="715" name="Google Shape;715;p71"/>
          <p:cNvCxnSpPr>
            <a:stCxn id="709" idx="0"/>
            <a:endCxn id="699" idx="2"/>
          </p:cNvCxnSpPr>
          <p:nvPr/>
        </p:nvCxnSpPr>
        <p:spPr>
          <a:xfrm rot="-5400000">
            <a:off x="5362318" y="1928432"/>
            <a:ext cx="973500" cy="585600"/>
          </a:xfrm>
          <a:prstGeom prst="bentConnector3">
            <a:avLst>
              <a:gd fmla="val 49994" name="adj1"/>
            </a:avLst>
          </a:prstGeom>
          <a:noFill/>
          <a:ln cap="flat" cmpd="sng" w="38100">
            <a:solidFill>
              <a:schemeClr val="accent2"/>
            </a:solidFill>
            <a:prstDash val="solid"/>
            <a:miter lim="8000"/>
            <a:headEnd len="med" w="med" type="none"/>
            <a:tailEnd len="med" w="med" type="none"/>
          </a:ln>
        </p:spPr>
      </p:cxnSp>
      <p:cxnSp>
        <p:nvCxnSpPr>
          <p:cNvPr id="716" name="Google Shape;716;p71"/>
          <p:cNvCxnSpPr>
            <a:stCxn id="712" idx="0"/>
            <a:endCxn id="700" idx="2"/>
          </p:cNvCxnSpPr>
          <p:nvPr/>
        </p:nvCxnSpPr>
        <p:spPr>
          <a:xfrm flipH="1" rot="5400000">
            <a:off x="6915720" y="2098682"/>
            <a:ext cx="973500" cy="245100"/>
          </a:xfrm>
          <a:prstGeom prst="bentConnector3">
            <a:avLst>
              <a:gd fmla="val 49994" name="adj1"/>
            </a:avLst>
          </a:prstGeom>
          <a:noFill/>
          <a:ln cap="flat" cmpd="sng" w="38100">
            <a:solidFill>
              <a:schemeClr val="accent2"/>
            </a:solidFill>
            <a:prstDash val="solid"/>
            <a:miter lim="8000"/>
            <a:headEnd len="med" w="med" type="none"/>
            <a:tailEnd len="med" w="med" type="none"/>
          </a:ln>
        </p:spPr>
      </p:cxn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7"/>
                                        </p:tgtEl>
                                        <p:attrNameLst>
                                          <p:attrName>style.visibility</p:attrName>
                                        </p:attrNameLst>
                                      </p:cBhvr>
                                      <p:to>
                                        <p:strVal val="visible"/>
                                      </p:to>
                                    </p:set>
                                    <p:animEffect filter="fade" transition="in">
                                      <p:cBhvr>
                                        <p:cTn dur="1000"/>
                                        <p:tgtEl>
                                          <p:spTgt spid="697"/>
                                        </p:tgtEl>
                                      </p:cBhvr>
                                    </p:animEffect>
                                  </p:childTnLst>
                                </p:cTn>
                              </p:par>
                              <p:par>
                                <p:cTn fill="hold" nodeType="withEffect" presetClass="entr" presetID="10" presetSubtype="0">
                                  <p:stCondLst>
                                    <p:cond delay="0"/>
                                  </p:stCondLst>
                                  <p:childTnLst>
                                    <p:set>
                                      <p:cBhvr>
                                        <p:cTn dur="1" fill="hold">
                                          <p:stCondLst>
                                            <p:cond delay="0"/>
                                          </p:stCondLst>
                                        </p:cTn>
                                        <p:tgtEl>
                                          <p:spTgt spid="698"/>
                                        </p:tgtEl>
                                        <p:attrNameLst>
                                          <p:attrName>style.visibility</p:attrName>
                                        </p:attrNameLst>
                                      </p:cBhvr>
                                      <p:to>
                                        <p:strVal val="visible"/>
                                      </p:to>
                                    </p:set>
                                    <p:animEffect filter="fade" transition="in">
                                      <p:cBhvr>
                                        <p:cTn dur="1000"/>
                                        <p:tgtEl>
                                          <p:spTgt spid="698"/>
                                        </p:tgtEl>
                                      </p:cBhvr>
                                    </p:animEffect>
                                  </p:childTnLst>
                                </p:cTn>
                              </p:par>
                              <p:par>
                                <p:cTn fill="hold" nodeType="withEffect" presetClass="entr" presetID="10" presetSubtype="0">
                                  <p:stCondLst>
                                    <p:cond delay="0"/>
                                  </p:stCondLst>
                                  <p:childTnLst>
                                    <p:set>
                                      <p:cBhvr>
                                        <p:cTn dur="1" fill="hold">
                                          <p:stCondLst>
                                            <p:cond delay="0"/>
                                          </p:stCondLst>
                                        </p:cTn>
                                        <p:tgtEl>
                                          <p:spTgt spid="699"/>
                                        </p:tgtEl>
                                        <p:attrNameLst>
                                          <p:attrName>style.visibility</p:attrName>
                                        </p:attrNameLst>
                                      </p:cBhvr>
                                      <p:to>
                                        <p:strVal val="visible"/>
                                      </p:to>
                                    </p:set>
                                    <p:animEffect filter="fade" transition="in">
                                      <p:cBhvr>
                                        <p:cTn dur="1000"/>
                                        <p:tgtEl>
                                          <p:spTgt spid="699"/>
                                        </p:tgtEl>
                                      </p:cBhvr>
                                    </p:animEffect>
                                  </p:childTnLst>
                                </p:cTn>
                              </p:par>
                              <p:par>
                                <p:cTn fill="hold" nodeType="withEffect" presetClass="entr" presetID="10" presetSubtype="0">
                                  <p:stCondLst>
                                    <p:cond delay="0"/>
                                  </p:stCondLst>
                                  <p:childTnLst>
                                    <p:set>
                                      <p:cBhvr>
                                        <p:cTn dur="1" fill="hold">
                                          <p:stCondLst>
                                            <p:cond delay="0"/>
                                          </p:stCondLst>
                                        </p:cTn>
                                        <p:tgtEl>
                                          <p:spTgt spid="700"/>
                                        </p:tgtEl>
                                        <p:attrNameLst>
                                          <p:attrName>style.visibility</p:attrName>
                                        </p:attrNameLst>
                                      </p:cBhvr>
                                      <p:to>
                                        <p:strVal val="visible"/>
                                      </p:to>
                                    </p:set>
                                    <p:animEffect filter="fade" transition="in">
                                      <p:cBhvr>
                                        <p:cTn dur="1000"/>
                                        <p:tgtEl>
                                          <p:spTgt spid="7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1"/>
                                        </p:tgtEl>
                                        <p:attrNameLst>
                                          <p:attrName>style.visibility</p:attrName>
                                        </p:attrNameLst>
                                      </p:cBhvr>
                                      <p:to>
                                        <p:strVal val="visible"/>
                                      </p:to>
                                    </p:set>
                                    <p:animEffect filter="fade" transition="in">
                                      <p:cBhvr>
                                        <p:cTn dur="1000"/>
                                        <p:tgtEl>
                                          <p:spTgt spid="701"/>
                                        </p:tgtEl>
                                      </p:cBhvr>
                                    </p:animEffect>
                                  </p:childTnLst>
                                </p:cTn>
                              </p:par>
                              <p:par>
                                <p:cTn fill="hold" nodeType="withEffect" presetClass="entr" presetID="10" presetSubtype="0">
                                  <p:stCondLst>
                                    <p:cond delay="0"/>
                                  </p:stCondLst>
                                  <p:childTnLst>
                                    <p:set>
                                      <p:cBhvr>
                                        <p:cTn dur="1" fill="hold">
                                          <p:stCondLst>
                                            <p:cond delay="0"/>
                                          </p:stCondLst>
                                        </p:cTn>
                                        <p:tgtEl>
                                          <p:spTgt spid="702"/>
                                        </p:tgtEl>
                                        <p:attrNameLst>
                                          <p:attrName>style.visibility</p:attrName>
                                        </p:attrNameLst>
                                      </p:cBhvr>
                                      <p:to>
                                        <p:strVal val="visible"/>
                                      </p:to>
                                    </p:set>
                                    <p:animEffect filter="fade" transition="in">
                                      <p:cBhvr>
                                        <p:cTn dur="1000"/>
                                        <p:tgtEl>
                                          <p:spTgt spid="702"/>
                                        </p:tgtEl>
                                      </p:cBhvr>
                                    </p:animEffect>
                                  </p:childTnLst>
                                </p:cTn>
                              </p:par>
                              <p:par>
                                <p:cTn fill="hold" nodeType="withEffect" presetClass="entr" presetID="10" presetSubtype="0">
                                  <p:stCondLst>
                                    <p:cond delay="0"/>
                                  </p:stCondLst>
                                  <p:childTnLst>
                                    <p:set>
                                      <p:cBhvr>
                                        <p:cTn dur="1" fill="hold">
                                          <p:stCondLst>
                                            <p:cond delay="0"/>
                                          </p:stCondLst>
                                        </p:cTn>
                                        <p:tgtEl>
                                          <p:spTgt spid="703"/>
                                        </p:tgtEl>
                                        <p:attrNameLst>
                                          <p:attrName>style.visibility</p:attrName>
                                        </p:attrNameLst>
                                      </p:cBhvr>
                                      <p:to>
                                        <p:strVal val="visible"/>
                                      </p:to>
                                    </p:set>
                                    <p:animEffect filter="fade" transition="in">
                                      <p:cBhvr>
                                        <p:cTn dur="1000"/>
                                        <p:tgtEl>
                                          <p:spTgt spid="703"/>
                                        </p:tgtEl>
                                      </p:cBhvr>
                                    </p:animEffect>
                                  </p:childTnLst>
                                </p:cTn>
                              </p:par>
                              <p:par>
                                <p:cTn fill="hold" nodeType="withEffect" presetClass="entr" presetID="10" presetSubtype="0">
                                  <p:stCondLst>
                                    <p:cond delay="0"/>
                                  </p:stCondLst>
                                  <p:childTnLst>
                                    <p:set>
                                      <p:cBhvr>
                                        <p:cTn dur="1" fill="hold">
                                          <p:stCondLst>
                                            <p:cond delay="0"/>
                                          </p:stCondLst>
                                        </p:cTn>
                                        <p:tgtEl>
                                          <p:spTgt spid="713"/>
                                        </p:tgtEl>
                                        <p:attrNameLst>
                                          <p:attrName>style.visibility</p:attrName>
                                        </p:attrNameLst>
                                      </p:cBhvr>
                                      <p:to>
                                        <p:strVal val="visible"/>
                                      </p:to>
                                    </p:set>
                                    <p:animEffect filter="fade" transition="in">
                                      <p:cBhvr>
                                        <p:cTn dur="1000"/>
                                        <p:tgtEl>
                                          <p:spTgt spid="7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4"/>
                                        </p:tgtEl>
                                        <p:attrNameLst>
                                          <p:attrName>style.visibility</p:attrName>
                                        </p:attrNameLst>
                                      </p:cBhvr>
                                      <p:to>
                                        <p:strVal val="visible"/>
                                      </p:to>
                                    </p:set>
                                    <p:animEffect filter="fade" transition="in">
                                      <p:cBhvr>
                                        <p:cTn dur="1000"/>
                                        <p:tgtEl>
                                          <p:spTgt spid="704"/>
                                        </p:tgtEl>
                                      </p:cBhvr>
                                    </p:animEffect>
                                  </p:childTnLst>
                                </p:cTn>
                              </p:par>
                              <p:par>
                                <p:cTn fill="hold" nodeType="withEffect" presetClass="entr" presetID="10" presetSubtype="0">
                                  <p:stCondLst>
                                    <p:cond delay="0"/>
                                  </p:stCondLst>
                                  <p:childTnLst>
                                    <p:set>
                                      <p:cBhvr>
                                        <p:cTn dur="1" fill="hold">
                                          <p:stCondLst>
                                            <p:cond delay="0"/>
                                          </p:stCondLst>
                                        </p:cTn>
                                        <p:tgtEl>
                                          <p:spTgt spid="705"/>
                                        </p:tgtEl>
                                        <p:attrNameLst>
                                          <p:attrName>style.visibility</p:attrName>
                                        </p:attrNameLst>
                                      </p:cBhvr>
                                      <p:to>
                                        <p:strVal val="visible"/>
                                      </p:to>
                                    </p:set>
                                    <p:animEffect filter="fade" transition="in">
                                      <p:cBhvr>
                                        <p:cTn dur="1000"/>
                                        <p:tgtEl>
                                          <p:spTgt spid="705"/>
                                        </p:tgtEl>
                                      </p:cBhvr>
                                    </p:animEffect>
                                  </p:childTnLst>
                                </p:cTn>
                              </p:par>
                              <p:par>
                                <p:cTn fill="hold" nodeType="withEffect" presetClass="entr" presetID="10" presetSubtype="0">
                                  <p:stCondLst>
                                    <p:cond delay="0"/>
                                  </p:stCondLst>
                                  <p:childTnLst>
                                    <p:set>
                                      <p:cBhvr>
                                        <p:cTn dur="1" fill="hold">
                                          <p:stCondLst>
                                            <p:cond delay="0"/>
                                          </p:stCondLst>
                                        </p:cTn>
                                        <p:tgtEl>
                                          <p:spTgt spid="706"/>
                                        </p:tgtEl>
                                        <p:attrNameLst>
                                          <p:attrName>style.visibility</p:attrName>
                                        </p:attrNameLst>
                                      </p:cBhvr>
                                      <p:to>
                                        <p:strVal val="visible"/>
                                      </p:to>
                                    </p:set>
                                    <p:animEffect filter="fade" transition="in">
                                      <p:cBhvr>
                                        <p:cTn dur="1000"/>
                                        <p:tgtEl>
                                          <p:spTgt spid="706"/>
                                        </p:tgtEl>
                                      </p:cBhvr>
                                    </p:animEffect>
                                  </p:childTnLst>
                                </p:cTn>
                              </p:par>
                              <p:par>
                                <p:cTn fill="hold" nodeType="withEffect" presetClass="entr" presetID="10" presetSubtype="0">
                                  <p:stCondLst>
                                    <p:cond delay="0"/>
                                  </p:stCondLst>
                                  <p:childTnLst>
                                    <p:set>
                                      <p:cBhvr>
                                        <p:cTn dur="1" fill="hold">
                                          <p:stCondLst>
                                            <p:cond delay="0"/>
                                          </p:stCondLst>
                                        </p:cTn>
                                        <p:tgtEl>
                                          <p:spTgt spid="714"/>
                                        </p:tgtEl>
                                        <p:attrNameLst>
                                          <p:attrName>style.visibility</p:attrName>
                                        </p:attrNameLst>
                                      </p:cBhvr>
                                      <p:to>
                                        <p:strVal val="visible"/>
                                      </p:to>
                                    </p:set>
                                    <p:animEffect filter="fade" transition="in">
                                      <p:cBhvr>
                                        <p:cTn dur="1000"/>
                                        <p:tgtEl>
                                          <p:spTgt spid="7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7"/>
                                        </p:tgtEl>
                                        <p:attrNameLst>
                                          <p:attrName>style.visibility</p:attrName>
                                        </p:attrNameLst>
                                      </p:cBhvr>
                                      <p:to>
                                        <p:strVal val="visible"/>
                                      </p:to>
                                    </p:set>
                                    <p:animEffect filter="fade" transition="in">
                                      <p:cBhvr>
                                        <p:cTn dur="1000"/>
                                        <p:tgtEl>
                                          <p:spTgt spid="707"/>
                                        </p:tgtEl>
                                      </p:cBhvr>
                                    </p:animEffect>
                                  </p:childTnLst>
                                </p:cTn>
                              </p:par>
                              <p:par>
                                <p:cTn fill="hold" nodeType="withEffect" presetClass="entr" presetID="10" presetSubtype="0">
                                  <p:stCondLst>
                                    <p:cond delay="0"/>
                                  </p:stCondLst>
                                  <p:childTnLst>
                                    <p:set>
                                      <p:cBhvr>
                                        <p:cTn dur="1" fill="hold">
                                          <p:stCondLst>
                                            <p:cond delay="0"/>
                                          </p:stCondLst>
                                        </p:cTn>
                                        <p:tgtEl>
                                          <p:spTgt spid="708"/>
                                        </p:tgtEl>
                                        <p:attrNameLst>
                                          <p:attrName>style.visibility</p:attrName>
                                        </p:attrNameLst>
                                      </p:cBhvr>
                                      <p:to>
                                        <p:strVal val="visible"/>
                                      </p:to>
                                    </p:set>
                                    <p:animEffect filter="fade" transition="in">
                                      <p:cBhvr>
                                        <p:cTn dur="1000"/>
                                        <p:tgtEl>
                                          <p:spTgt spid="708"/>
                                        </p:tgtEl>
                                      </p:cBhvr>
                                    </p:animEffect>
                                  </p:childTnLst>
                                </p:cTn>
                              </p:par>
                              <p:par>
                                <p:cTn fill="hold" nodeType="withEffect" presetClass="entr" presetID="10" presetSubtype="0">
                                  <p:stCondLst>
                                    <p:cond delay="0"/>
                                  </p:stCondLst>
                                  <p:childTnLst>
                                    <p:set>
                                      <p:cBhvr>
                                        <p:cTn dur="1" fill="hold">
                                          <p:stCondLst>
                                            <p:cond delay="0"/>
                                          </p:stCondLst>
                                        </p:cTn>
                                        <p:tgtEl>
                                          <p:spTgt spid="709"/>
                                        </p:tgtEl>
                                        <p:attrNameLst>
                                          <p:attrName>style.visibility</p:attrName>
                                        </p:attrNameLst>
                                      </p:cBhvr>
                                      <p:to>
                                        <p:strVal val="visible"/>
                                      </p:to>
                                    </p:set>
                                    <p:animEffect filter="fade" transition="in">
                                      <p:cBhvr>
                                        <p:cTn dur="1000"/>
                                        <p:tgtEl>
                                          <p:spTgt spid="709"/>
                                        </p:tgtEl>
                                      </p:cBhvr>
                                    </p:animEffect>
                                  </p:childTnLst>
                                </p:cTn>
                              </p:par>
                              <p:par>
                                <p:cTn fill="hold" nodeType="withEffect" presetClass="entr" presetID="10" presetSubtype="0">
                                  <p:stCondLst>
                                    <p:cond delay="0"/>
                                  </p:stCondLst>
                                  <p:childTnLst>
                                    <p:set>
                                      <p:cBhvr>
                                        <p:cTn dur="1" fill="hold">
                                          <p:stCondLst>
                                            <p:cond delay="0"/>
                                          </p:stCondLst>
                                        </p:cTn>
                                        <p:tgtEl>
                                          <p:spTgt spid="715"/>
                                        </p:tgtEl>
                                        <p:attrNameLst>
                                          <p:attrName>style.visibility</p:attrName>
                                        </p:attrNameLst>
                                      </p:cBhvr>
                                      <p:to>
                                        <p:strVal val="visible"/>
                                      </p:to>
                                    </p:set>
                                    <p:animEffect filter="fade" transition="in">
                                      <p:cBhvr>
                                        <p:cTn dur="1000"/>
                                        <p:tgtEl>
                                          <p:spTgt spid="7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0"/>
                                        </p:tgtEl>
                                        <p:attrNameLst>
                                          <p:attrName>style.visibility</p:attrName>
                                        </p:attrNameLst>
                                      </p:cBhvr>
                                      <p:to>
                                        <p:strVal val="visible"/>
                                      </p:to>
                                    </p:set>
                                    <p:animEffect filter="fade" transition="in">
                                      <p:cBhvr>
                                        <p:cTn dur="1000"/>
                                        <p:tgtEl>
                                          <p:spTgt spid="710"/>
                                        </p:tgtEl>
                                      </p:cBhvr>
                                    </p:animEffect>
                                  </p:childTnLst>
                                </p:cTn>
                              </p:par>
                              <p:par>
                                <p:cTn fill="hold" nodeType="withEffect" presetClass="entr" presetID="10" presetSubtype="0">
                                  <p:stCondLst>
                                    <p:cond delay="0"/>
                                  </p:stCondLst>
                                  <p:childTnLst>
                                    <p:set>
                                      <p:cBhvr>
                                        <p:cTn dur="1" fill="hold">
                                          <p:stCondLst>
                                            <p:cond delay="0"/>
                                          </p:stCondLst>
                                        </p:cTn>
                                        <p:tgtEl>
                                          <p:spTgt spid="711"/>
                                        </p:tgtEl>
                                        <p:attrNameLst>
                                          <p:attrName>style.visibility</p:attrName>
                                        </p:attrNameLst>
                                      </p:cBhvr>
                                      <p:to>
                                        <p:strVal val="visible"/>
                                      </p:to>
                                    </p:set>
                                    <p:animEffect filter="fade" transition="in">
                                      <p:cBhvr>
                                        <p:cTn dur="1000"/>
                                        <p:tgtEl>
                                          <p:spTgt spid="711"/>
                                        </p:tgtEl>
                                      </p:cBhvr>
                                    </p:animEffect>
                                  </p:childTnLst>
                                </p:cTn>
                              </p:par>
                              <p:par>
                                <p:cTn fill="hold" nodeType="withEffect" presetClass="entr" presetID="10" presetSubtype="0">
                                  <p:stCondLst>
                                    <p:cond delay="0"/>
                                  </p:stCondLst>
                                  <p:childTnLst>
                                    <p:set>
                                      <p:cBhvr>
                                        <p:cTn dur="1" fill="hold">
                                          <p:stCondLst>
                                            <p:cond delay="0"/>
                                          </p:stCondLst>
                                        </p:cTn>
                                        <p:tgtEl>
                                          <p:spTgt spid="712"/>
                                        </p:tgtEl>
                                        <p:attrNameLst>
                                          <p:attrName>style.visibility</p:attrName>
                                        </p:attrNameLst>
                                      </p:cBhvr>
                                      <p:to>
                                        <p:strVal val="visible"/>
                                      </p:to>
                                    </p:set>
                                    <p:animEffect filter="fade" transition="in">
                                      <p:cBhvr>
                                        <p:cTn dur="1000"/>
                                        <p:tgtEl>
                                          <p:spTgt spid="712"/>
                                        </p:tgtEl>
                                      </p:cBhvr>
                                    </p:animEffect>
                                  </p:childTnLst>
                                </p:cTn>
                              </p:par>
                              <p:par>
                                <p:cTn fill="hold" nodeType="withEffect" presetClass="entr" presetID="10" presetSubtype="0">
                                  <p:stCondLst>
                                    <p:cond delay="0"/>
                                  </p:stCondLst>
                                  <p:childTnLst>
                                    <p:set>
                                      <p:cBhvr>
                                        <p:cTn dur="1" fill="hold">
                                          <p:stCondLst>
                                            <p:cond delay="0"/>
                                          </p:stCondLst>
                                        </p:cTn>
                                        <p:tgtEl>
                                          <p:spTgt spid="716"/>
                                        </p:tgtEl>
                                        <p:attrNameLst>
                                          <p:attrName>style.visibility</p:attrName>
                                        </p:attrNameLst>
                                      </p:cBhvr>
                                      <p:to>
                                        <p:strVal val="visible"/>
                                      </p:to>
                                    </p:set>
                                    <p:animEffect filter="fade" transition="in">
                                      <p:cBhvr>
                                        <p:cTn dur="1000"/>
                                        <p:tgtEl>
                                          <p:spTgt spid="7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0" name="Shape 370"/>
        <p:cNvGrpSpPr/>
        <p:nvPr/>
      </p:nvGrpSpPr>
      <p:grpSpPr>
        <a:xfrm>
          <a:off x="0" y="0"/>
          <a:ext cx="0" cy="0"/>
          <a:chOff x="0" y="0"/>
          <a:chExt cx="0" cy="0"/>
        </a:xfrm>
      </p:grpSpPr>
      <p:sp>
        <p:nvSpPr>
          <p:cNvPr id="371" name="Google Shape;371;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 </a:t>
            </a:r>
            <a:endParaRPr/>
          </a:p>
        </p:txBody>
      </p:sp>
      <p:graphicFrame>
        <p:nvGraphicFramePr>
          <p:cNvPr id="372" name="Google Shape;372;p54"/>
          <p:cNvGraphicFramePr/>
          <p:nvPr/>
        </p:nvGraphicFramePr>
        <p:xfrm>
          <a:off x="800288" y="1411525"/>
          <a:ext cx="3000000" cy="3000000"/>
        </p:xfrm>
        <a:graphic>
          <a:graphicData uri="http://schemas.openxmlformats.org/drawingml/2006/table">
            <a:tbl>
              <a:tblPr>
                <a:noFill/>
                <a:tableStyleId>{7F67E1A7-5E7D-4E4A-93FB-50E5970F2A31}</a:tableStyleId>
              </a:tblPr>
              <a:tblGrid>
                <a:gridCol w="2565275"/>
                <a:gridCol w="4978150"/>
              </a:tblGrid>
              <a:tr h="350500">
                <a:tc>
                  <a:txBody>
                    <a:bodyPr/>
                    <a:lstStyle/>
                    <a:p>
                      <a:pPr indent="0" lvl="0" marL="0" rtl="0" algn="l">
                        <a:spcBef>
                          <a:spcPts val="0"/>
                        </a:spcBef>
                        <a:spcAft>
                          <a:spcPts val="0"/>
                        </a:spcAft>
                        <a:buNone/>
                      </a:pPr>
                      <a:r>
                        <a:rPr b="1" lang="en" sz="1000">
                          <a:solidFill>
                            <a:schemeClr val="accent2"/>
                          </a:solidFill>
                          <a:uFill>
                            <a:noFill/>
                          </a:uFill>
                          <a:latin typeface="Montserrat"/>
                          <a:ea typeface="Montserrat"/>
                          <a:cs typeface="Montserrat"/>
                          <a:sym typeface="Montserrat"/>
                          <a:hlinkClick action="ppaction://hlinksldjump" r:id="rId4">
                            <a:extLst>
                              <a:ext uri="{A12FA001-AC4F-418D-AE19-62706E023703}">
                                <ahyp:hlinkClr val="tx"/>
                              </a:ext>
                            </a:extLst>
                          </a:hlinkClick>
                        </a:rPr>
                        <a:t>FONTS</a:t>
                      </a:r>
                      <a:endParaRPr b="1" sz="1000">
                        <a:solidFill>
                          <a:schemeClr val="accent2"/>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334436"/>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rgbClr val="191919"/>
                          </a:solidFill>
                          <a:latin typeface="Montserrat"/>
                          <a:ea typeface="Montserrat"/>
                          <a:cs typeface="Montserrat"/>
                          <a:sym typeface="Montserrat"/>
                        </a:rPr>
                        <a:t>To view this template correctly in PowerPoint, download and install the fonts we used</a:t>
                      </a:r>
                      <a:endParaRPr sz="1000">
                        <a:latin typeface="Montserrat"/>
                        <a:ea typeface="Montserrat"/>
                        <a:cs typeface="Montserrat"/>
                        <a:sym typeface="Montserrat"/>
                      </a:endParaRPr>
                    </a:p>
                  </a:txBody>
                  <a:tcPr marT="91425" marB="91425" marR="91425" marL="91425" anchor="ctr">
                    <a:lnL cap="flat" cmpd="sng" w="38100">
                      <a:solidFill>
                        <a:srgbClr val="334436"/>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r>
              <a:tr h="350500">
                <a:tc>
                  <a:txBody>
                    <a:bodyPr/>
                    <a:lstStyle/>
                    <a:p>
                      <a:pPr indent="0" lvl="0" marL="0" rtl="0" algn="l">
                        <a:spcBef>
                          <a:spcPts val="0"/>
                        </a:spcBef>
                        <a:spcAft>
                          <a:spcPts val="0"/>
                        </a:spcAft>
                        <a:buNone/>
                      </a:pPr>
                      <a:r>
                        <a:rPr b="1" lang="en" sz="1000">
                          <a:solidFill>
                            <a:schemeClr val="accent2"/>
                          </a:solidFill>
                          <a:uFill>
                            <a:noFill/>
                          </a:uFill>
                          <a:latin typeface="Montserrat"/>
                          <a:ea typeface="Montserrat"/>
                          <a:cs typeface="Montserrat"/>
                          <a:sym typeface="Montserrat"/>
                          <a:hlinkClick action="ppaction://hlinksldjump" r:id="rId5">
                            <a:extLst>
                              <a:ext uri="{A12FA001-AC4F-418D-AE19-62706E023703}">
                                <ahyp:hlinkClr val="tx"/>
                              </a:ext>
                            </a:extLst>
                          </a:hlinkClick>
                        </a:rPr>
                        <a:t>USED</a:t>
                      </a:r>
                      <a:r>
                        <a:rPr b="1" lang="en" sz="1000">
                          <a:solidFill>
                            <a:schemeClr val="accent2"/>
                          </a:solidFill>
                          <a:latin typeface="Montserrat"/>
                          <a:ea typeface="Montserrat"/>
                          <a:cs typeface="Montserrat"/>
                          <a:sym typeface="Montserrat"/>
                        </a:rPr>
                        <a:t> AND </a:t>
                      </a:r>
                      <a:r>
                        <a:rPr b="1" lang="en" sz="1000">
                          <a:solidFill>
                            <a:schemeClr val="accent2"/>
                          </a:solidFill>
                          <a:uFill>
                            <a:noFill/>
                          </a:uFill>
                          <a:latin typeface="Montserrat"/>
                          <a:ea typeface="Montserrat"/>
                          <a:cs typeface="Montserrat"/>
                          <a:sym typeface="Montserrat"/>
                          <a:hlinkClick action="ppaction://hlinksldjump" r:id="rId6">
                            <a:extLst>
                              <a:ext uri="{A12FA001-AC4F-418D-AE19-62706E023703}">
                                <ahyp:hlinkClr val="tx"/>
                              </a:ext>
                            </a:extLst>
                          </a:hlinkClick>
                        </a:rPr>
                        <a:t>ALTERNATIVE</a:t>
                      </a:r>
                      <a:r>
                        <a:rPr b="1" lang="en" sz="1000">
                          <a:solidFill>
                            <a:schemeClr val="accent2"/>
                          </a:solidFill>
                          <a:uFill>
                            <a:noFill/>
                          </a:uFill>
                          <a:latin typeface="Montserrat"/>
                          <a:ea typeface="Montserrat"/>
                          <a:cs typeface="Montserrat"/>
                          <a:sym typeface="Montserrat"/>
                          <a:hlinkClick action="ppaction://hlinksldjump" r:id="rId7">
                            <a:extLst>
                              <a:ext uri="{A12FA001-AC4F-418D-AE19-62706E023703}">
                                <ahyp:hlinkClr val="tx"/>
                              </a:ext>
                            </a:extLst>
                          </a:hlinkClick>
                        </a:rPr>
                        <a:t> RESOURCES</a:t>
                      </a:r>
                      <a:endParaRPr b="1" sz="1000">
                        <a:solidFill>
                          <a:schemeClr val="accent2"/>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334436"/>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rgbClr val="191919"/>
                          </a:solidFill>
                          <a:latin typeface="Montserrat"/>
                          <a:ea typeface="Montserrat"/>
                          <a:cs typeface="Montserrat"/>
                          <a:sym typeface="Montserrat"/>
                        </a:rPr>
                        <a:t>An assortment of graphic resources that are suitable for use in this presentation</a:t>
                      </a:r>
                      <a:endParaRPr sz="1000">
                        <a:solidFill>
                          <a:srgbClr val="191919"/>
                        </a:solidFill>
                        <a:latin typeface="Montserrat"/>
                        <a:ea typeface="Montserrat"/>
                        <a:cs typeface="Montserrat"/>
                        <a:sym typeface="Montserrat"/>
                      </a:endParaRPr>
                    </a:p>
                  </a:txBody>
                  <a:tcPr marT="91425" marB="91425" marR="91425" marL="91425" anchor="ctr">
                    <a:lnL cap="flat" cmpd="sng" w="38100">
                      <a:solidFill>
                        <a:srgbClr val="334436"/>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2"/>
                          </a:solidFill>
                          <a:uFill>
                            <a:noFill/>
                          </a:uFill>
                          <a:latin typeface="Montserrat"/>
                          <a:ea typeface="Montserrat"/>
                          <a:cs typeface="Montserrat"/>
                          <a:sym typeface="Montserrat"/>
                          <a:hlinkClick action="ppaction://hlinksldjump" r:id="rId8">
                            <a:extLst>
                              <a:ext uri="{A12FA001-AC4F-418D-AE19-62706E023703}">
                                <ahyp:hlinkClr val="tx"/>
                              </a:ext>
                            </a:extLst>
                          </a:hlinkClick>
                        </a:rPr>
                        <a:t>THANKS SLIDE</a:t>
                      </a:r>
                      <a:endParaRPr b="1" sz="1000">
                        <a:solidFill>
                          <a:schemeClr val="accent2"/>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334436"/>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rgbClr val="191919"/>
                          </a:solidFill>
                          <a:latin typeface="Montserrat"/>
                          <a:ea typeface="Montserrat"/>
                          <a:cs typeface="Montserrat"/>
                          <a:sym typeface="Montserrat"/>
                        </a:rPr>
                        <a:t>You must keep it so that proper credits for our design are given</a:t>
                      </a:r>
                      <a:endParaRPr sz="1000">
                        <a:latin typeface="Montserrat"/>
                        <a:ea typeface="Montserrat"/>
                        <a:cs typeface="Montserrat"/>
                        <a:sym typeface="Montserrat"/>
                      </a:endParaRPr>
                    </a:p>
                  </a:txBody>
                  <a:tcPr marT="91425" marB="91425" marR="91425" marL="91425" anchor="ctr">
                    <a:lnL cap="flat" cmpd="sng" w="38100">
                      <a:solidFill>
                        <a:srgbClr val="334436"/>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r>
              <a:tr h="350500">
                <a:tc>
                  <a:txBody>
                    <a:bodyPr/>
                    <a:lstStyle/>
                    <a:p>
                      <a:pPr indent="0" lvl="0" marL="0" rtl="0" algn="l">
                        <a:spcBef>
                          <a:spcPts val="0"/>
                        </a:spcBef>
                        <a:spcAft>
                          <a:spcPts val="0"/>
                        </a:spcAft>
                        <a:buNone/>
                      </a:pPr>
                      <a:r>
                        <a:rPr b="1" lang="en" sz="1000">
                          <a:solidFill>
                            <a:schemeClr val="accent2"/>
                          </a:solidFill>
                          <a:uFill>
                            <a:noFill/>
                          </a:uFill>
                          <a:latin typeface="Montserrat"/>
                          <a:ea typeface="Montserrat"/>
                          <a:cs typeface="Montserrat"/>
                          <a:sym typeface="Montserrat"/>
                          <a:hlinkClick action="ppaction://hlinksldjump" r:id="rId9">
                            <a:extLst>
                              <a:ext uri="{A12FA001-AC4F-418D-AE19-62706E023703}">
                                <ahyp:hlinkClr val="tx"/>
                              </a:ext>
                            </a:extLst>
                          </a:hlinkClick>
                        </a:rPr>
                        <a:t>COLORS</a:t>
                      </a:r>
                      <a:endParaRPr b="1" sz="1000">
                        <a:solidFill>
                          <a:schemeClr val="accent2"/>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334436"/>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rgbClr val="191919"/>
                          </a:solidFill>
                          <a:latin typeface="Montserrat"/>
                          <a:ea typeface="Montserrat"/>
                          <a:cs typeface="Montserrat"/>
                          <a:sym typeface="Montserrat"/>
                        </a:rPr>
                        <a:t>All the colors used in this presentation</a:t>
                      </a:r>
                      <a:endParaRPr sz="1000">
                        <a:latin typeface="Montserrat"/>
                        <a:ea typeface="Montserrat"/>
                        <a:cs typeface="Montserrat"/>
                        <a:sym typeface="Montserrat"/>
                      </a:endParaRPr>
                    </a:p>
                  </a:txBody>
                  <a:tcPr marT="91425" marB="91425" marR="91425" marL="91425" anchor="ctr">
                    <a:lnL cap="flat" cmpd="sng" w="38100">
                      <a:solidFill>
                        <a:srgbClr val="334436"/>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2"/>
                          </a:solidFill>
                          <a:uFill>
                            <a:noFill/>
                          </a:uFill>
                          <a:latin typeface="Montserrat"/>
                          <a:ea typeface="Montserrat"/>
                          <a:cs typeface="Montserrat"/>
                          <a:sym typeface="Montserrat"/>
                          <a:hlinkClick action="ppaction://hlinksldjump" r:id="rId10">
                            <a:extLst>
                              <a:ext uri="{A12FA001-AC4F-418D-AE19-62706E023703}">
                                <ahyp:hlinkClr val="tx"/>
                              </a:ext>
                            </a:extLst>
                          </a:hlinkClick>
                        </a:rPr>
                        <a:t>ICONS</a:t>
                      </a:r>
                      <a:r>
                        <a:rPr b="1" lang="en" sz="1000">
                          <a:solidFill>
                            <a:schemeClr val="accent2"/>
                          </a:solidFill>
                          <a:latin typeface="Montserrat"/>
                          <a:ea typeface="Montserrat"/>
                          <a:cs typeface="Montserrat"/>
                          <a:sym typeface="Montserrat"/>
                        </a:rPr>
                        <a:t> AND </a:t>
                      </a:r>
                      <a:r>
                        <a:rPr b="1" lang="en" sz="1000">
                          <a:solidFill>
                            <a:schemeClr val="accent2"/>
                          </a:solidFill>
                          <a:uFill>
                            <a:noFill/>
                          </a:uFill>
                          <a:latin typeface="Montserrat"/>
                          <a:ea typeface="Montserrat"/>
                          <a:cs typeface="Montserrat"/>
                          <a:sym typeface="Montserrat"/>
                          <a:hlinkClick action="ppaction://hlinksldjump" r:id="rId11">
                            <a:extLst>
                              <a:ext uri="{A12FA001-AC4F-418D-AE19-62706E023703}">
                                <ahyp:hlinkClr val="tx"/>
                              </a:ext>
                            </a:extLst>
                          </a:hlinkClick>
                        </a:rPr>
                        <a:t>INFOGRAPHIC RESOURCES</a:t>
                      </a:r>
                      <a:endParaRPr b="1" sz="1000">
                        <a:solidFill>
                          <a:schemeClr val="accent2"/>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334436"/>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1000">
                          <a:solidFill>
                            <a:srgbClr val="191919"/>
                          </a:solidFill>
                          <a:latin typeface="Montserrat"/>
                          <a:ea typeface="Montserrat"/>
                          <a:cs typeface="Montserrat"/>
                          <a:sym typeface="Montserrat"/>
                        </a:rPr>
                        <a:t>These can be used in the template, and their size and color can be edited</a:t>
                      </a:r>
                      <a:endParaRPr sz="1000">
                        <a:solidFill>
                          <a:srgbClr val="191919"/>
                        </a:solidFill>
                        <a:latin typeface="Montserrat"/>
                        <a:ea typeface="Montserrat"/>
                        <a:cs typeface="Montserrat"/>
                        <a:sym typeface="Montserrat"/>
                      </a:endParaRPr>
                    </a:p>
                  </a:txBody>
                  <a:tcPr marT="91425" marB="91425" marR="91425" marL="91425" anchor="ctr">
                    <a:lnL cap="flat" cmpd="sng" w="38100">
                      <a:solidFill>
                        <a:srgbClr val="334436"/>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r>
              <a:tr h="350500">
                <a:tc>
                  <a:txBody>
                    <a:bodyPr/>
                    <a:lstStyle/>
                    <a:p>
                      <a:pPr indent="0" lvl="0" marL="0" rtl="0" algn="l">
                        <a:spcBef>
                          <a:spcPts val="0"/>
                        </a:spcBef>
                        <a:spcAft>
                          <a:spcPts val="0"/>
                        </a:spcAft>
                        <a:buNone/>
                      </a:pPr>
                      <a:r>
                        <a:rPr b="1" lang="en" sz="1000">
                          <a:solidFill>
                            <a:schemeClr val="accent2"/>
                          </a:solidFill>
                          <a:latin typeface="Montserrat"/>
                          <a:ea typeface="Montserrat"/>
                          <a:cs typeface="Montserrat"/>
                          <a:sym typeface="Montserrat"/>
                        </a:rPr>
                        <a:t>EDITABLE PRESENTATION THEME </a:t>
                      </a:r>
                      <a:endParaRPr b="1" sz="1000">
                        <a:solidFill>
                          <a:schemeClr val="accent2"/>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334436"/>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rgbClr val="191919"/>
                          </a:solidFill>
                          <a:latin typeface="Montserrat"/>
                          <a:ea typeface="Montserrat"/>
                          <a:cs typeface="Montserrat"/>
                          <a:sym typeface="Montserrat"/>
                        </a:rPr>
                        <a:t>You can edit the master slides easily. For more info, click </a:t>
                      </a:r>
                      <a:r>
                        <a:rPr b="1" lang="en" sz="1000">
                          <a:solidFill>
                            <a:schemeClr val="accent2"/>
                          </a:solidFill>
                          <a:uFill>
                            <a:noFill/>
                          </a:uFill>
                          <a:latin typeface="Montserrat"/>
                          <a:ea typeface="Montserrat"/>
                          <a:cs typeface="Montserrat"/>
                          <a:sym typeface="Montserrat"/>
                          <a:hlinkClick r:id="rId12">
                            <a:extLst>
                              <a:ext uri="{A12FA001-AC4F-418D-AE19-62706E023703}">
                                <ahyp:hlinkClr val="tx"/>
                              </a:ext>
                            </a:extLst>
                          </a:hlinkClick>
                        </a:rPr>
                        <a:t>here</a:t>
                      </a:r>
                      <a:endParaRPr b="1" sz="1000">
                        <a:solidFill>
                          <a:schemeClr val="accent2"/>
                        </a:solidFill>
                        <a:latin typeface="Montserrat"/>
                        <a:ea typeface="Montserrat"/>
                        <a:cs typeface="Montserrat"/>
                        <a:sym typeface="Montserrat"/>
                      </a:endParaRPr>
                    </a:p>
                  </a:txBody>
                  <a:tcPr marT="91425" marB="91425" marR="91425" marL="91425" anchor="ctr">
                    <a:lnL cap="flat" cmpd="sng" w="38100">
                      <a:solidFill>
                        <a:srgbClr val="334436"/>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373" name="Google Shape;373;p54"/>
          <p:cNvSpPr txBox="1"/>
          <p:nvPr/>
        </p:nvSpPr>
        <p:spPr>
          <a:xfrm>
            <a:off x="720000" y="998975"/>
            <a:ext cx="7704000" cy="3201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000">
                <a:solidFill>
                  <a:srgbClr val="191919"/>
                </a:solidFill>
                <a:latin typeface="Montserrat"/>
                <a:ea typeface="Montserrat"/>
                <a:cs typeface="Montserrat"/>
                <a:sym typeface="Montserrat"/>
              </a:rPr>
              <a:t>You can delete this slide when you’re done editing the presentation</a:t>
            </a:r>
            <a:endParaRPr sz="1000">
              <a:solidFill>
                <a:srgbClr val="6E6EE3"/>
              </a:solidFill>
              <a:latin typeface="Montserrat"/>
              <a:ea typeface="Montserrat"/>
              <a:cs typeface="Montserrat"/>
              <a:sym typeface="Montserrat"/>
            </a:endParaRPr>
          </a:p>
        </p:txBody>
      </p:sp>
      <p:sp>
        <p:nvSpPr>
          <p:cNvPr id="374" name="Google Shape;374;p54"/>
          <p:cNvSpPr txBox="1"/>
          <p:nvPr/>
        </p:nvSpPr>
        <p:spPr>
          <a:xfrm>
            <a:off x="935019" y="4147800"/>
            <a:ext cx="3622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rgbClr val="191919"/>
                </a:solidFill>
                <a:latin typeface="Montserrat"/>
                <a:ea typeface="Montserrat"/>
                <a:cs typeface="Montserrat"/>
                <a:sym typeface="Montserrat"/>
              </a:rPr>
              <a:t>For more info:</a:t>
            </a:r>
            <a:br>
              <a:rPr b="1" lang="en" sz="1000">
                <a:solidFill>
                  <a:srgbClr val="191919"/>
                </a:solidFill>
                <a:latin typeface="Montserrat"/>
                <a:ea typeface="Montserrat"/>
                <a:cs typeface="Montserrat"/>
                <a:sym typeface="Montserrat"/>
              </a:rPr>
            </a:br>
            <a:r>
              <a:rPr b="1" lang="en" sz="1000">
                <a:solidFill>
                  <a:schemeClr val="accent2"/>
                </a:solidFill>
                <a:uFill>
                  <a:noFill/>
                </a:uFill>
                <a:latin typeface="Montserrat"/>
                <a:ea typeface="Montserrat"/>
                <a:cs typeface="Montserrat"/>
                <a:sym typeface="Montserrat"/>
                <a:hlinkClick r:id="rId13">
                  <a:extLst>
                    <a:ext uri="{A12FA001-AC4F-418D-AE19-62706E023703}">
                      <ahyp:hlinkClr val="tx"/>
                    </a:ext>
                  </a:extLst>
                </a:hlinkClick>
              </a:rPr>
              <a:t>SLIDESGO </a:t>
            </a:r>
            <a:r>
              <a:rPr b="1" lang="en" sz="1000">
                <a:solidFill>
                  <a:schemeClr val="accent2"/>
                </a:solidFill>
                <a:latin typeface="Montserrat"/>
                <a:ea typeface="Montserrat"/>
                <a:cs typeface="Montserrat"/>
                <a:sym typeface="Montserrat"/>
              </a:rPr>
              <a:t>| </a:t>
            </a:r>
            <a:r>
              <a:rPr b="1" lang="en" sz="1000">
                <a:solidFill>
                  <a:schemeClr val="accent2"/>
                </a:solidFill>
                <a:uFill>
                  <a:noFill/>
                </a:uFill>
                <a:latin typeface="Montserrat"/>
                <a:ea typeface="Montserrat"/>
                <a:cs typeface="Montserrat"/>
                <a:sym typeface="Montserrat"/>
                <a:hlinkClick r:id="rId14">
                  <a:extLst>
                    <a:ext uri="{A12FA001-AC4F-418D-AE19-62706E023703}">
                      <ahyp:hlinkClr val="tx"/>
                    </a:ext>
                  </a:extLst>
                </a:hlinkClick>
              </a:rPr>
              <a:t>SLIDESGO SCHOOL</a:t>
            </a:r>
            <a:r>
              <a:rPr b="1" lang="en" sz="1000">
                <a:solidFill>
                  <a:schemeClr val="accent2"/>
                </a:solidFill>
                <a:latin typeface="Montserrat"/>
                <a:ea typeface="Montserrat"/>
                <a:cs typeface="Montserrat"/>
                <a:sym typeface="Montserrat"/>
              </a:rPr>
              <a:t> | </a:t>
            </a:r>
            <a:r>
              <a:rPr b="1" lang="en" sz="1000">
                <a:solidFill>
                  <a:schemeClr val="accent2"/>
                </a:solidFill>
                <a:uFill>
                  <a:noFill/>
                </a:uFill>
                <a:latin typeface="Montserrat"/>
                <a:ea typeface="Montserrat"/>
                <a:cs typeface="Montserrat"/>
                <a:sym typeface="Montserrat"/>
                <a:hlinkClick r:id="rId15">
                  <a:extLst>
                    <a:ext uri="{A12FA001-AC4F-418D-AE19-62706E023703}">
                      <ahyp:hlinkClr val="tx"/>
                    </a:ext>
                  </a:extLst>
                </a:hlinkClick>
              </a:rPr>
              <a:t>FAQ</a:t>
            </a:r>
            <a:r>
              <a:rPr b="1" lang="en" sz="1000">
                <a:solidFill>
                  <a:schemeClr val="accent2"/>
                </a:solidFill>
                <a:latin typeface="Montserrat"/>
                <a:ea typeface="Montserrat"/>
                <a:cs typeface="Montserrat"/>
                <a:sym typeface="Montserrat"/>
              </a:rPr>
              <a:t>s</a:t>
            </a:r>
            <a:endParaRPr b="1" sz="1000">
              <a:solidFill>
                <a:schemeClr val="accent2"/>
              </a:solidFill>
              <a:latin typeface="Montserrat"/>
              <a:ea typeface="Montserrat"/>
              <a:cs typeface="Montserrat"/>
              <a:sym typeface="Montserrat"/>
            </a:endParaRPr>
          </a:p>
        </p:txBody>
      </p:sp>
      <p:sp>
        <p:nvSpPr>
          <p:cNvPr id="375" name="Google Shape;375;p54"/>
          <p:cNvSpPr txBox="1"/>
          <p:nvPr/>
        </p:nvSpPr>
        <p:spPr>
          <a:xfrm>
            <a:off x="4586481" y="4147800"/>
            <a:ext cx="3622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rgbClr val="191919"/>
                </a:solidFill>
                <a:latin typeface="Montserrat"/>
                <a:ea typeface="Montserrat"/>
                <a:cs typeface="Montserrat"/>
                <a:sym typeface="Montserrat"/>
              </a:rPr>
              <a:t>You can visit our sister </a:t>
            </a:r>
            <a:r>
              <a:rPr b="1" lang="en" sz="1000">
                <a:solidFill>
                  <a:srgbClr val="191919"/>
                </a:solidFill>
                <a:latin typeface="Montserrat"/>
                <a:ea typeface="Montserrat"/>
                <a:cs typeface="Montserrat"/>
                <a:sym typeface="Montserrat"/>
              </a:rPr>
              <a:t>projects</a:t>
            </a:r>
            <a:r>
              <a:rPr b="1" lang="en" sz="1000">
                <a:solidFill>
                  <a:srgbClr val="191919"/>
                </a:solidFill>
                <a:latin typeface="Montserrat"/>
                <a:ea typeface="Montserrat"/>
                <a:cs typeface="Montserrat"/>
                <a:sym typeface="Montserrat"/>
              </a:rPr>
              <a:t>:</a:t>
            </a:r>
            <a:br>
              <a:rPr b="1" lang="en" sz="1000">
                <a:solidFill>
                  <a:srgbClr val="191919"/>
                </a:solidFill>
                <a:latin typeface="Montserrat"/>
                <a:ea typeface="Montserrat"/>
                <a:cs typeface="Montserrat"/>
                <a:sym typeface="Montserrat"/>
              </a:rPr>
            </a:br>
            <a:r>
              <a:rPr b="1" lang="en" sz="1000">
                <a:solidFill>
                  <a:schemeClr val="accent2"/>
                </a:solidFill>
                <a:uFill>
                  <a:noFill/>
                </a:uFill>
                <a:latin typeface="Montserrat"/>
                <a:ea typeface="Montserrat"/>
                <a:cs typeface="Montserrat"/>
                <a:sym typeface="Montserrat"/>
                <a:hlinkClick r:id="rId16">
                  <a:extLst>
                    <a:ext uri="{A12FA001-AC4F-418D-AE19-62706E023703}">
                      <ahyp:hlinkClr val="tx"/>
                    </a:ext>
                  </a:extLst>
                </a:hlinkClick>
              </a:rPr>
              <a:t>FREEPIK</a:t>
            </a:r>
            <a:r>
              <a:rPr b="1" lang="en" sz="1000">
                <a:solidFill>
                  <a:schemeClr val="accent2"/>
                </a:solidFill>
                <a:latin typeface="Montserrat"/>
                <a:ea typeface="Montserrat"/>
                <a:cs typeface="Montserrat"/>
                <a:sym typeface="Montserrat"/>
              </a:rPr>
              <a:t> | </a:t>
            </a:r>
            <a:r>
              <a:rPr b="1" lang="en" sz="1000">
                <a:solidFill>
                  <a:schemeClr val="accent2"/>
                </a:solidFill>
                <a:uFill>
                  <a:noFill/>
                </a:uFill>
                <a:latin typeface="Montserrat"/>
                <a:ea typeface="Montserrat"/>
                <a:cs typeface="Montserrat"/>
                <a:sym typeface="Montserrat"/>
                <a:hlinkClick r:id="rId17">
                  <a:extLst>
                    <a:ext uri="{A12FA001-AC4F-418D-AE19-62706E023703}">
                      <ahyp:hlinkClr val="tx"/>
                    </a:ext>
                  </a:extLst>
                </a:hlinkClick>
              </a:rPr>
              <a:t>FLATICON</a:t>
            </a:r>
            <a:r>
              <a:rPr b="1" lang="en" sz="1000">
                <a:solidFill>
                  <a:schemeClr val="accent2"/>
                </a:solidFill>
                <a:latin typeface="Montserrat"/>
                <a:ea typeface="Montserrat"/>
                <a:cs typeface="Montserrat"/>
                <a:sym typeface="Montserrat"/>
              </a:rPr>
              <a:t> | </a:t>
            </a:r>
            <a:r>
              <a:rPr b="1" lang="en" sz="1000">
                <a:solidFill>
                  <a:schemeClr val="accent2"/>
                </a:solidFill>
                <a:uFill>
                  <a:noFill/>
                </a:uFill>
                <a:latin typeface="Montserrat"/>
                <a:ea typeface="Montserrat"/>
                <a:cs typeface="Montserrat"/>
                <a:sym typeface="Montserrat"/>
                <a:hlinkClick r:id="rId18">
                  <a:extLst>
                    <a:ext uri="{A12FA001-AC4F-418D-AE19-62706E023703}">
                      <ahyp:hlinkClr val="tx"/>
                    </a:ext>
                  </a:extLst>
                </a:hlinkClick>
              </a:rPr>
              <a:t>STORYSET</a:t>
            </a:r>
            <a:r>
              <a:rPr b="1" lang="en" sz="1000">
                <a:solidFill>
                  <a:schemeClr val="accent2"/>
                </a:solidFill>
                <a:latin typeface="Montserrat"/>
                <a:ea typeface="Montserrat"/>
                <a:cs typeface="Montserrat"/>
                <a:sym typeface="Montserrat"/>
              </a:rPr>
              <a:t> | </a:t>
            </a:r>
            <a:r>
              <a:rPr b="1" lang="en" sz="1000">
                <a:solidFill>
                  <a:schemeClr val="accent2"/>
                </a:solidFill>
                <a:uFill>
                  <a:noFill/>
                </a:uFill>
                <a:latin typeface="Montserrat"/>
                <a:ea typeface="Montserrat"/>
                <a:cs typeface="Montserrat"/>
                <a:sym typeface="Montserrat"/>
                <a:hlinkClick r:id="rId19">
                  <a:extLst>
                    <a:ext uri="{A12FA001-AC4F-418D-AE19-62706E023703}">
                      <ahyp:hlinkClr val="tx"/>
                    </a:ext>
                  </a:extLst>
                </a:hlinkClick>
              </a:rPr>
              <a:t>WEPIK </a:t>
            </a:r>
            <a:r>
              <a:rPr b="1" lang="en" sz="1000">
                <a:solidFill>
                  <a:schemeClr val="accent2"/>
                </a:solidFill>
                <a:latin typeface="Montserrat"/>
                <a:ea typeface="Montserrat"/>
                <a:cs typeface="Montserrat"/>
                <a:sym typeface="Montserrat"/>
              </a:rPr>
              <a:t>| </a:t>
            </a:r>
            <a:r>
              <a:rPr b="1" lang="en" sz="1000">
                <a:solidFill>
                  <a:schemeClr val="accent2"/>
                </a:solidFill>
                <a:uFill>
                  <a:noFill/>
                </a:uFill>
                <a:latin typeface="Montserrat"/>
                <a:ea typeface="Montserrat"/>
                <a:cs typeface="Montserrat"/>
                <a:sym typeface="Montserrat"/>
                <a:hlinkClick r:id="rId20">
                  <a:extLst>
                    <a:ext uri="{A12FA001-AC4F-418D-AE19-62706E023703}">
                      <ahyp:hlinkClr val="tx"/>
                    </a:ext>
                  </a:extLst>
                </a:hlinkClick>
              </a:rPr>
              <a:t>VIDEVO</a:t>
            </a:r>
            <a:endParaRPr b="1" sz="1000">
              <a:solidFill>
                <a:schemeClr val="accent2"/>
              </a:solidFill>
              <a:latin typeface="Montserrat"/>
              <a:ea typeface="Montserrat"/>
              <a:cs typeface="Montserrat"/>
              <a:sym typeface="Montserrat"/>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sp>
        <p:nvSpPr>
          <p:cNvPr id="721" name="Google Shape;721;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PRIMARY OBJECTIVES</a:t>
            </a:r>
            <a:endParaRPr/>
          </a:p>
        </p:txBody>
      </p:sp>
      <p:sp>
        <p:nvSpPr>
          <p:cNvPr id="722" name="Google Shape;722;p72"/>
          <p:cNvSpPr txBox="1"/>
          <p:nvPr>
            <p:ph idx="4294967295" type="title"/>
          </p:nvPr>
        </p:nvSpPr>
        <p:spPr>
          <a:xfrm>
            <a:off x="1418300" y="1827875"/>
            <a:ext cx="2422200" cy="41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JUPITER</a:t>
            </a:r>
            <a:endParaRPr sz="2000"/>
          </a:p>
        </p:txBody>
      </p:sp>
      <p:sp>
        <p:nvSpPr>
          <p:cNvPr id="723" name="Google Shape;723;p72"/>
          <p:cNvSpPr txBox="1"/>
          <p:nvPr>
            <p:ph idx="4294967295" type="subTitle"/>
          </p:nvPr>
        </p:nvSpPr>
        <p:spPr>
          <a:xfrm>
            <a:off x="1418300" y="2094725"/>
            <a:ext cx="2422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Jupiter is the biggest planet of them all</a:t>
            </a:r>
            <a:endParaRPr sz="1400"/>
          </a:p>
        </p:txBody>
      </p:sp>
      <p:sp>
        <p:nvSpPr>
          <p:cNvPr id="724" name="Google Shape;724;p72"/>
          <p:cNvSpPr txBox="1"/>
          <p:nvPr>
            <p:ph idx="4294967295" type="title"/>
          </p:nvPr>
        </p:nvSpPr>
        <p:spPr>
          <a:xfrm>
            <a:off x="5303495" y="1827875"/>
            <a:ext cx="2422200" cy="41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NEPTUNE</a:t>
            </a:r>
            <a:endParaRPr sz="2000"/>
          </a:p>
        </p:txBody>
      </p:sp>
      <p:sp>
        <p:nvSpPr>
          <p:cNvPr id="725" name="Google Shape;725;p72"/>
          <p:cNvSpPr txBox="1"/>
          <p:nvPr>
            <p:ph idx="4294967295" type="subTitle"/>
          </p:nvPr>
        </p:nvSpPr>
        <p:spPr>
          <a:xfrm>
            <a:off x="5303495" y="2094725"/>
            <a:ext cx="2422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Neptune is very far away from Earth</a:t>
            </a:r>
            <a:endParaRPr sz="1400"/>
          </a:p>
        </p:txBody>
      </p:sp>
      <p:sp>
        <p:nvSpPr>
          <p:cNvPr id="726" name="Google Shape;726;p72"/>
          <p:cNvSpPr/>
          <p:nvPr/>
        </p:nvSpPr>
        <p:spPr>
          <a:xfrm flipH="1">
            <a:off x="2245400" y="1060175"/>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727" name="Google Shape;727;p72"/>
          <p:cNvSpPr/>
          <p:nvPr/>
        </p:nvSpPr>
        <p:spPr>
          <a:xfrm flipH="1">
            <a:off x="6130594" y="1060175"/>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04</a:t>
            </a:r>
            <a:endParaRPr sz="3000">
              <a:solidFill>
                <a:schemeClr val="lt1"/>
              </a:solidFill>
              <a:latin typeface="Montserrat ExtraBold"/>
              <a:ea typeface="Montserrat ExtraBold"/>
              <a:cs typeface="Montserrat ExtraBold"/>
              <a:sym typeface="Montserrat ExtraBold"/>
            </a:endParaRPr>
          </a:p>
        </p:txBody>
      </p:sp>
      <p:sp>
        <p:nvSpPr>
          <p:cNvPr id="728" name="Google Shape;728;p72"/>
          <p:cNvSpPr/>
          <p:nvPr/>
        </p:nvSpPr>
        <p:spPr>
          <a:xfrm flipH="1">
            <a:off x="2245400" y="37590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729" name="Google Shape;729;p72"/>
          <p:cNvSpPr/>
          <p:nvPr/>
        </p:nvSpPr>
        <p:spPr>
          <a:xfrm flipH="1">
            <a:off x="6130594" y="37590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cxnSp>
        <p:nvCxnSpPr>
          <p:cNvPr id="730" name="Google Shape;730;p72"/>
          <p:cNvCxnSpPr>
            <a:stCxn id="726" idx="6"/>
            <a:endCxn id="728" idx="6"/>
          </p:cNvCxnSpPr>
          <p:nvPr/>
        </p:nvCxnSpPr>
        <p:spPr>
          <a:xfrm>
            <a:off x="2245400" y="1444025"/>
            <a:ext cx="600" cy="2698800"/>
          </a:xfrm>
          <a:prstGeom prst="bentConnector3">
            <a:avLst>
              <a:gd fmla="val -136422952" name="adj1"/>
            </a:avLst>
          </a:prstGeom>
          <a:noFill/>
          <a:ln cap="flat" cmpd="sng" w="38100">
            <a:solidFill>
              <a:schemeClr val="accent2"/>
            </a:solidFill>
            <a:prstDash val="solid"/>
            <a:miter lim="8000"/>
            <a:headEnd len="med" w="med" type="none"/>
            <a:tailEnd len="med" w="med" type="none"/>
          </a:ln>
        </p:spPr>
      </p:cxnSp>
      <p:cxnSp>
        <p:nvCxnSpPr>
          <p:cNvPr id="731" name="Google Shape;731;p72"/>
          <p:cNvCxnSpPr>
            <a:stCxn id="728" idx="2"/>
            <a:endCxn id="729" idx="6"/>
          </p:cNvCxnSpPr>
          <p:nvPr/>
        </p:nvCxnSpPr>
        <p:spPr>
          <a:xfrm>
            <a:off x="3013400" y="4142900"/>
            <a:ext cx="3117300" cy="600"/>
          </a:xfrm>
          <a:prstGeom prst="bentConnector3">
            <a:avLst>
              <a:gd fmla="val 49998" name="adj1"/>
            </a:avLst>
          </a:prstGeom>
          <a:noFill/>
          <a:ln cap="flat" cmpd="sng" w="38100">
            <a:solidFill>
              <a:schemeClr val="accent2"/>
            </a:solidFill>
            <a:prstDash val="solid"/>
            <a:miter lim="8000"/>
            <a:headEnd len="med" w="med" type="none"/>
            <a:tailEnd len="med" w="med" type="none"/>
          </a:ln>
        </p:spPr>
      </p:cxnSp>
      <p:cxnSp>
        <p:nvCxnSpPr>
          <p:cNvPr id="732" name="Google Shape;732;p72"/>
          <p:cNvCxnSpPr>
            <a:stCxn id="729" idx="2"/>
            <a:endCxn id="727" idx="2"/>
          </p:cNvCxnSpPr>
          <p:nvPr/>
        </p:nvCxnSpPr>
        <p:spPr>
          <a:xfrm flipH="1" rot="10800000">
            <a:off x="6898594" y="1444100"/>
            <a:ext cx="600" cy="2698800"/>
          </a:xfrm>
          <a:prstGeom prst="bentConnector3">
            <a:avLst>
              <a:gd fmla="val 141806214" name="adj1"/>
            </a:avLst>
          </a:prstGeom>
          <a:noFill/>
          <a:ln cap="flat" cmpd="sng" w="38100">
            <a:solidFill>
              <a:schemeClr val="accent2"/>
            </a:solidFill>
            <a:prstDash val="solid"/>
            <a:miter lim="8000"/>
            <a:headEnd len="med" w="med" type="none"/>
            <a:tailEnd len="med" w="med" type="none"/>
          </a:ln>
        </p:spPr>
      </p:cxnSp>
      <p:sp>
        <p:nvSpPr>
          <p:cNvPr id="733" name="Google Shape;733;p72"/>
          <p:cNvSpPr/>
          <p:nvPr/>
        </p:nvSpPr>
        <p:spPr>
          <a:xfrm>
            <a:off x="3955938" y="1955852"/>
            <a:ext cx="1232100" cy="1231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 name="Google Shape;734;p72"/>
          <p:cNvGrpSpPr/>
          <p:nvPr/>
        </p:nvGrpSpPr>
        <p:grpSpPr>
          <a:xfrm>
            <a:off x="4400398" y="2329334"/>
            <a:ext cx="343194" cy="484798"/>
            <a:chOff x="1333682" y="3344330"/>
            <a:chExt cx="271213" cy="383088"/>
          </a:xfrm>
        </p:grpSpPr>
        <p:sp>
          <p:nvSpPr>
            <p:cNvPr id="735" name="Google Shape;735;p7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7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7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7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 name="Google Shape;746;p72"/>
          <p:cNvSpPr txBox="1"/>
          <p:nvPr>
            <p:ph idx="4294967295" type="title"/>
          </p:nvPr>
        </p:nvSpPr>
        <p:spPr>
          <a:xfrm>
            <a:off x="1418300" y="2931200"/>
            <a:ext cx="2422200" cy="41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VENUS</a:t>
            </a:r>
            <a:endParaRPr sz="2000"/>
          </a:p>
        </p:txBody>
      </p:sp>
      <p:sp>
        <p:nvSpPr>
          <p:cNvPr id="747" name="Google Shape;747;p72"/>
          <p:cNvSpPr txBox="1"/>
          <p:nvPr>
            <p:ph idx="4294967295" type="subTitle"/>
          </p:nvPr>
        </p:nvSpPr>
        <p:spPr>
          <a:xfrm>
            <a:off x="1418300" y="3198050"/>
            <a:ext cx="2422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It’s the second planet from the Sun</a:t>
            </a:r>
            <a:endParaRPr sz="1400"/>
          </a:p>
        </p:txBody>
      </p:sp>
      <p:sp>
        <p:nvSpPr>
          <p:cNvPr id="748" name="Google Shape;748;p72"/>
          <p:cNvSpPr txBox="1"/>
          <p:nvPr>
            <p:ph idx="4294967295" type="title"/>
          </p:nvPr>
        </p:nvSpPr>
        <p:spPr>
          <a:xfrm>
            <a:off x="5303495" y="2931200"/>
            <a:ext cx="2422200" cy="41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MARS</a:t>
            </a:r>
            <a:endParaRPr sz="2000"/>
          </a:p>
        </p:txBody>
      </p:sp>
      <p:sp>
        <p:nvSpPr>
          <p:cNvPr id="749" name="Google Shape;749;p72"/>
          <p:cNvSpPr txBox="1"/>
          <p:nvPr>
            <p:ph idx="4294967295" type="subTitle"/>
          </p:nvPr>
        </p:nvSpPr>
        <p:spPr>
          <a:xfrm>
            <a:off x="5303495" y="3198050"/>
            <a:ext cx="2422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Despite being red, Mars is a very cold place</a:t>
            </a:r>
            <a:endParaRPr sz="1400"/>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53" name="Shape 753"/>
        <p:cNvGrpSpPr/>
        <p:nvPr/>
      </p:nvGrpSpPr>
      <p:grpSpPr>
        <a:xfrm>
          <a:off x="0" y="0"/>
          <a:ext cx="0" cy="0"/>
          <a:chOff x="0" y="0"/>
          <a:chExt cx="0" cy="0"/>
        </a:xfrm>
      </p:grpSpPr>
      <p:sp>
        <p:nvSpPr>
          <p:cNvPr id="754" name="Google Shape;754;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SCHEDULE</a:t>
            </a:r>
            <a:endParaRPr/>
          </a:p>
        </p:txBody>
      </p:sp>
      <p:sp>
        <p:nvSpPr>
          <p:cNvPr id="755" name="Google Shape;755;p73"/>
          <p:cNvSpPr txBox="1"/>
          <p:nvPr/>
        </p:nvSpPr>
        <p:spPr>
          <a:xfrm flipH="1">
            <a:off x="2231029" y="1461724"/>
            <a:ext cx="945000" cy="191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a:solidFill>
                  <a:schemeClr val="dk2"/>
                </a:solidFill>
                <a:latin typeface="Montserrat ExtraBold"/>
                <a:ea typeface="Montserrat ExtraBold"/>
                <a:cs typeface="Montserrat ExtraBold"/>
                <a:sym typeface="Montserrat ExtraBold"/>
              </a:rPr>
              <a:t>JAN</a:t>
            </a:r>
            <a:endParaRPr>
              <a:solidFill>
                <a:schemeClr val="dk2"/>
              </a:solidFill>
              <a:latin typeface="Montserrat ExtraBold"/>
              <a:ea typeface="Montserrat ExtraBold"/>
              <a:cs typeface="Montserrat ExtraBold"/>
              <a:sym typeface="Montserrat ExtraBold"/>
            </a:endParaRPr>
          </a:p>
        </p:txBody>
      </p:sp>
      <p:sp>
        <p:nvSpPr>
          <p:cNvPr id="756" name="Google Shape;756;p73"/>
          <p:cNvSpPr txBox="1"/>
          <p:nvPr/>
        </p:nvSpPr>
        <p:spPr>
          <a:xfrm flipH="1">
            <a:off x="3322749" y="1461700"/>
            <a:ext cx="1023600" cy="191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a:solidFill>
                  <a:schemeClr val="dk2"/>
                </a:solidFill>
                <a:latin typeface="Montserrat ExtraBold"/>
                <a:ea typeface="Montserrat ExtraBold"/>
                <a:cs typeface="Montserrat ExtraBold"/>
                <a:sym typeface="Montserrat ExtraBold"/>
              </a:rPr>
              <a:t>FEB</a:t>
            </a:r>
            <a:endParaRPr>
              <a:solidFill>
                <a:schemeClr val="dk2"/>
              </a:solidFill>
              <a:latin typeface="Montserrat ExtraBold"/>
              <a:ea typeface="Montserrat ExtraBold"/>
              <a:cs typeface="Montserrat ExtraBold"/>
              <a:sym typeface="Montserrat ExtraBold"/>
            </a:endParaRPr>
          </a:p>
        </p:txBody>
      </p:sp>
      <p:sp>
        <p:nvSpPr>
          <p:cNvPr id="757" name="Google Shape;757;p73"/>
          <p:cNvSpPr txBox="1"/>
          <p:nvPr/>
        </p:nvSpPr>
        <p:spPr>
          <a:xfrm flipH="1">
            <a:off x="4493091" y="1461700"/>
            <a:ext cx="887400" cy="191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a:solidFill>
                  <a:schemeClr val="dk2"/>
                </a:solidFill>
                <a:latin typeface="Montserrat ExtraBold"/>
                <a:ea typeface="Montserrat ExtraBold"/>
                <a:cs typeface="Montserrat ExtraBold"/>
                <a:sym typeface="Montserrat ExtraBold"/>
              </a:rPr>
              <a:t>MAR</a:t>
            </a:r>
            <a:endParaRPr>
              <a:solidFill>
                <a:schemeClr val="dk2"/>
              </a:solidFill>
              <a:latin typeface="Montserrat ExtraBold"/>
              <a:ea typeface="Montserrat ExtraBold"/>
              <a:cs typeface="Montserrat ExtraBold"/>
              <a:sym typeface="Montserrat ExtraBold"/>
            </a:endParaRPr>
          </a:p>
        </p:txBody>
      </p:sp>
      <p:sp>
        <p:nvSpPr>
          <p:cNvPr id="758" name="Google Shape;758;p73"/>
          <p:cNvSpPr txBox="1"/>
          <p:nvPr/>
        </p:nvSpPr>
        <p:spPr>
          <a:xfrm flipH="1">
            <a:off x="5527289" y="1461719"/>
            <a:ext cx="798600" cy="191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a:solidFill>
                  <a:schemeClr val="dk2"/>
                </a:solidFill>
                <a:latin typeface="Montserrat ExtraBold"/>
                <a:ea typeface="Montserrat ExtraBold"/>
                <a:cs typeface="Montserrat ExtraBold"/>
                <a:sym typeface="Montserrat ExtraBold"/>
              </a:rPr>
              <a:t>APR</a:t>
            </a:r>
            <a:endParaRPr>
              <a:solidFill>
                <a:schemeClr val="dk2"/>
              </a:solidFill>
              <a:latin typeface="Montserrat ExtraBold"/>
              <a:ea typeface="Montserrat ExtraBold"/>
              <a:cs typeface="Montserrat ExtraBold"/>
              <a:sym typeface="Montserrat ExtraBold"/>
            </a:endParaRPr>
          </a:p>
        </p:txBody>
      </p:sp>
      <p:sp>
        <p:nvSpPr>
          <p:cNvPr id="759" name="Google Shape;759;p73"/>
          <p:cNvSpPr txBox="1"/>
          <p:nvPr/>
        </p:nvSpPr>
        <p:spPr>
          <a:xfrm flipH="1">
            <a:off x="6472686" y="1461719"/>
            <a:ext cx="798600" cy="191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a:solidFill>
                  <a:schemeClr val="dk2"/>
                </a:solidFill>
                <a:latin typeface="Montserrat ExtraBold"/>
                <a:ea typeface="Montserrat ExtraBold"/>
                <a:cs typeface="Montserrat ExtraBold"/>
                <a:sym typeface="Montserrat ExtraBold"/>
              </a:rPr>
              <a:t>MAY</a:t>
            </a:r>
            <a:endParaRPr>
              <a:solidFill>
                <a:schemeClr val="dk2"/>
              </a:solidFill>
              <a:latin typeface="Montserrat ExtraBold"/>
              <a:ea typeface="Montserrat ExtraBold"/>
              <a:cs typeface="Montserrat ExtraBold"/>
              <a:sym typeface="Montserrat ExtraBold"/>
            </a:endParaRPr>
          </a:p>
        </p:txBody>
      </p:sp>
      <p:sp>
        <p:nvSpPr>
          <p:cNvPr id="760" name="Google Shape;760;p73"/>
          <p:cNvSpPr txBox="1"/>
          <p:nvPr/>
        </p:nvSpPr>
        <p:spPr>
          <a:xfrm flipH="1">
            <a:off x="7418057" y="1461719"/>
            <a:ext cx="798600" cy="191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a:solidFill>
                  <a:schemeClr val="dk2"/>
                </a:solidFill>
                <a:latin typeface="Montserrat ExtraBold"/>
                <a:ea typeface="Montserrat ExtraBold"/>
                <a:cs typeface="Montserrat ExtraBold"/>
                <a:sym typeface="Montserrat ExtraBold"/>
              </a:rPr>
              <a:t>JUN</a:t>
            </a:r>
            <a:endParaRPr>
              <a:solidFill>
                <a:schemeClr val="dk2"/>
              </a:solidFill>
              <a:latin typeface="Montserrat ExtraBold"/>
              <a:ea typeface="Montserrat ExtraBold"/>
              <a:cs typeface="Montserrat ExtraBold"/>
              <a:sym typeface="Montserrat ExtraBold"/>
            </a:endParaRPr>
          </a:p>
        </p:txBody>
      </p:sp>
      <p:sp>
        <p:nvSpPr>
          <p:cNvPr id="761" name="Google Shape;761;p73"/>
          <p:cNvSpPr txBox="1"/>
          <p:nvPr/>
        </p:nvSpPr>
        <p:spPr>
          <a:xfrm flipH="1">
            <a:off x="720025" y="1937125"/>
            <a:ext cx="1118100" cy="218700"/>
          </a:xfrm>
          <a:prstGeom prst="rect">
            <a:avLst/>
          </a:prstGeom>
          <a:noFill/>
          <a:ln>
            <a:noFill/>
          </a:ln>
        </p:spPr>
        <p:txBody>
          <a:bodyPr anchorCtr="0" anchor="ctr" bIns="0" lIns="0" spcFirstLastPara="1" rIns="0" wrap="square" tIns="91425">
            <a:noAutofit/>
          </a:bodyPr>
          <a:lstStyle/>
          <a:p>
            <a:pPr indent="0" lvl="0" marL="0" rtl="0" algn="r">
              <a:spcBef>
                <a:spcPts val="0"/>
              </a:spcBef>
              <a:spcAft>
                <a:spcPts val="1600"/>
              </a:spcAft>
              <a:buNone/>
            </a:pPr>
            <a:r>
              <a:rPr lang="en" sz="1500">
                <a:solidFill>
                  <a:schemeClr val="accent1"/>
                </a:solidFill>
                <a:latin typeface="Montserrat ExtraBold"/>
                <a:ea typeface="Montserrat ExtraBold"/>
                <a:cs typeface="Montserrat ExtraBold"/>
                <a:sym typeface="Montserrat ExtraBold"/>
              </a:rPr>
              <a:t>PHASE 1</a:t>
            </a:r>
            <a:endParaRPr sz="1500">
              <a:solidFill>
                <a:schemeClr val="accent1"/>
              </a:solidFill>
              <a:latin typeface="Montserrat ExtraBold"/>
              <a:ea typeface="Montserrat ExtraBold"/>
              <a:cs typeface="Montserrat ExtraBold"/>
              <a:sym typeface="Montserrat ExtraBold"/>
            </a:endParaRPr>
          </a:p>
        </p:txBody>
      </p:sp>
      <p:sp>
        <p:nvSpPr>
          <p:cNvPr id="762" name="Google Shape;762;p73"/>
          <p:cNvSpPr txBox="1"/>
          <p:nvPr/>
        </p:nvSpPr>
        <p:spPr>
          <a:xfrm flipH="1">
            <a:off x="720025" y="3274326"/>
            <a:ext cx="1118100" cy="218700"/>
          </a:xfrm>
          <a:prstGeom prst="rect">
            <a:avLst/>
          </a:prstGeom>
          <a:noFill/>
          <a:ln>
            <a:noFill/>
          </a:ln>
        </p:spPr>
        <p:txBody>
          <a:bodyPr anchorCtr="0" anchor="ctr" bIns="0" lIns="0" spcFirstLastPara="1" rIns="0" wrap="square" tIns="91425">
            <a:noAutofit/>
          </a:bodyPr>
          <a:lstStyle/>
          <a:p>
            <a:pPr indent="0" lvl="0" marL="0" rtl="0" algn="r">
              <a:spcBef>
                <a:spcPts val="0"/>
              </a:spcBef>
              <a:spcAft>
                <a:spcPts val="1600"/>
              </a:spcAft>
              <a:buNone/>
            </a:pPr>
            <a:r>
              <a:rPr lang="en" sz="1500">
                <a:solidFill>
                  <a:schemeClr val="accent2"/>
                </a:solidFill>
                <a:latin typeface="Montserrat ExtraBold"/>
                <a:ea typeface="Montserrat ExtraBold"/>
                <a:cs typeface="Montserrat ExtraBold"/>
                <a:sym typeface="Montserrat ExtraBold"/>
              </a:rPr>
              <a:t>PHASE 2</a:t>
            </a:r>
            <a:endParaRPr sz="1500">
              <a:solidFill>
                <a:schemeClr val="accent2"/>
              </a:solidFill>
              <a:latin typeface="Montserrat ExtraBold"/>
              <a:ea typeface="Montserrat ExtraBold"/>
              <a:cs typeface="Montserrat ExtraBold"/>
              <a:sym typeface="Montserrat ExtraBold"/>
            </a:endParaRPr>
          </a:p>
        </p:txBody>
      </p:sp>
      <p:sp>
        <p:nvSpPr>
          <p:cNvPr id="763" name="Google Shape;763;p73"/>
          <p:cNvSpPr txBox="1"/>
          <p:nvPr/>
        </p:nvSpPr>
        <p:spPr>
          <a:xfrm flipH="1">
            <a:off x="788125" y="2324826"/>
            <a:ext cx="1050000" cy="218700"/>
          </a:xfrm>
          <a:prstGeom prst="rect">
            <a:avLst/>
          </a:prstGeom>
          <a:noFill/>
          <a:ln>
            <a:noFill/>
          </a:ln>
        </p:spPr>
        <p:txBody>
          <a:bodyPr anchorCtr="0" anchor="ctr" bIns="0" lIns="0" spcFirstLastPara="1" rIns="0" wrap="square" tIns="91425">
            <a:noAutofit/>
          </a:bodyPr>
          <a:lstStyle/>
          <a:p>
            <a:pPr indent="0" lvl="0" marL="0" rtl="0" algn="r">
              <a:lnSpc>
                <a:spcPct val="115000"/>
              </a:lnSpc>
              <a:spcBef>
                <a:spcPts val="0"/>
              </a:spcBef>
              <a:spcAft>
                <a:spcPts val="1600"/>
              </a:spcAft>
              <a:buNone/>
            </a:pPr>
            <a:r>
              <a:rPr lang="en" sz="1500">
                <a:solidFill>
                  <a:schemeClr val="dk2"/>
                </a:solidFill>
                <a:latin typeface="Montserrat Medium"/>
                <a:ea typeface="Montserrat Medium"/>
                <a:cs typeface="Montserrat Medium"/>
                <a:sym typeface="Montserrat Medium"/>
              </a:rPr>
              <a:t>Task 1</a:t>
            </a:r>
            <a:endParaRPr sz="1500">
              <a:solidFill>
                <a:schemeClr val="dk2"/>
              </a:solidFill>
              <a:latin typeface="Montserrat Medium"/>
              <a:ea typeface="Montserrat Medium"/>
              <a:cs typeface="Montserrat Medium"/>
              <a:sym typeface="Montserrat Medium"/>
            </a:endParaRPr>
          </a:p>
        </p:txBody>
      </p:sp>
      <p:sp>
        <p:nvSpPr>
          <p:cNvPr id="764" name="Google Shape;764;p73"/>
          <p:cNvSpPr txBox="1"/>
          <p:nvPr/>
        </p:nvSpPr>
        <p:spPr>
          <a:xfrm flipH="1">
            <a:off x="788125" y="2725094"/>
            <a:ext cx="1050000" cy="218700"/>
          </a:xfrm>
          <a:prstGeom prst="rect">
            <a:avLst/>
          </a:prstGeom>
          <a:noFill/>
          <a:ln>
            <a:noFill/>
          </a:ln>
        </p:spPr>
        <p:txBody>
          <a:bodyPr anchorCtr="0" anchor="ctr" bIns="0" lIns="0" spcFirstLastPara="1" rIns="0" wrap="square" tIns="91425">
            <a:noAutofit/>
          </a:bodyPr>
          <a:lstStyle/>
          <a:p>
            <a:pPr indent="0" lvl="0" marL="0" rtl="0" algn="r">
              <a:lnSpc>
                <a:spcPct val="115000"/>
              </a:lnSpc>
              <a:spcBef>
                <a:spcPts val="0"/>
              </a:spcBef>
              <a:spcAft>
                <a:spcPts val="1600"/>
              </a:spcAft>
              <a:buNone/>
            </a:pPr>
            <a:r>
              <a:rPr lang="en" sz="1500">
                <a:solidFill>
                  <a:schemeClr val="dk2"/>
                </a:solidFill>
                <a:latin typeface="Montserrat Medium"/>
                <a:ea typeface="Montserrat Medium"/>
                <a:cs typeface="Montserrat Medium"/>
                <a:sym typeface="Montserrat Medium"/>
              </a:rPr>
              <a:t>Task 2</a:t>
            </a:r>
            <a:endParaRPr sz="1500">
              <a:solidFill>
                <a:schemeClr val="dk2"/>
              </a:solidFill>
              <a:latin typeface="Montserrat Medium"/>
              <a:ea typeface="Montserrat Medium"/>
              <a:cs typeface="Montserrat Medium"/>
              <a:sym typeface="Montserrat Medium"/>
            </a:endParaRPr>
          </a:p>
        </p:txBody>
      </p:sp>
      <p:sp>
        <p:nvSpPr>
          <p:cNvPr id="765" name="Google Shape;765;p73"/>
          <p:cNvSpPr txBox="1"/>
          <p:nvPr/>
        </p:nvSpPr>
        <p:spPr>
          <a:xfrm flipH="1">
            <a:off x="788125" y="3674591"/>
            <a:ext cx="1050000" cy="218700"/>
          </a:xfrm>
          <a:prstGeom prst="rect">
            <a:avLst/>
          </a:prstGeom>
          <a:noFill/>
          <a:ln>
            <a:noFill/>
          </a:ln>
        </p:spPr>
        <p:txBody>
          <a:bodyPr anchorCtr="0" anchor="ctr" bIns="0" lIns="0" spcFirstLastPara="1" rIns="0" wrap="square" tIns="91425">
            <a:noAutofit/>
          </a:bodyPr>
          <a:lstStyle/>
          <a:p>
            <a:pPr indent="0" lvl="0" marL="0" rtl="0" algn="r">
              <a:lnSpc>
                <a:spcPct val="115000"/>
              </a:lnSpc>
              <a:spcBef>
                <a:spcPts val="0"/>
              </a:spcBef>
              <a:spcAft>
                <a:spcPts val="1600"/>
              </a:spcAft>
              <a:buNone/>
            </a:pPr>
            <a:r>
              <a:rPr lang="en" sz="1500">
                <a:solidFill>
                  <a:schemeClr val="dk2"/>
                </a:solidFill>
                <a:latin typeface="Montserrat Medium"/>
                <a:ea typeface="Montserrat Medium"/>
                <a:cs typeface="Montserrat Medium"/>
                <a:sym typeface="Montserrat Medium"/>
              </a:rPr>
              <a:t>Task 1</a:t>
            </a:r>
            <a:endParaRPr sz="1500">
              <a:solidFill>
                <a:schemeClr val="dk2"/>
              </a:solidFill>
              <a:latin typeface="Montserrat Medium"/>
              <a:ea typeface="Montserrat Medium"/>
              <a:cs typeface="Montserrat Medium"/>
              <a:sym typeface="Montserrat Medium"/>
            </a:endParaRPr>
          </a:p>
        </p:txBody>
      </p:sp>
      <p:sp>
        <p:nvSpPr>
          <p:cNvPr id="766" name="Google Shape;766;p73"/>
          <p:cNvSpPr txBox="1"/>
          <p:nvPr/>
        </p:nvSpPr>
        <p:spPr>
          <a:xfrm flipH="1">
            <a:off x="788125" y="4074850"/>
            <a:ext cx="1050000" cy="154800"/>
          </a:xfrm>
          <a:prstGeom prst="rect">
            <a:avLst/>
          </a:prstGeom>
          <a:noFill/>
          <a:ln>
            <a:noFill/>
          </a:ln>
        </p:spPr>
        <p:txBody>
          <a:bodyPr anchorCtr="0" anchor="ctr" bIns="0" lIns="0" spcFirstLastPara="1" rIns="0" wrap="square" tIns="91425">
            <a:noAutofit/>
          </a:bodyPr>
          <a:lstStyle/>
          <a:p>
            <a:pPr indent="0" lvl="0" marL="0" rtl="0" algn="r">
              <a:lnSpc>
                <a:spcPct val="115000"/>
              </a:lnSpc>
              <a:spcBef>
                <a:spcPts val="0"/>
              </a:spcBef>
              <a:spcAft>
                <a:spcPts val="1600"/>
              </a:spcAft>
              <a:buNone/>
            </a:pPr>
            <a:r>
              <a:rPr lang="en" sz="1500">
                <a:solidFill>
                  <a:schemeClr val="dk2"/>
                </a:solidFill>
                <a:latin typeface="Montserrat Medium"/>
                <a:ea typeface="Montserrat Medium"/>
                <a:cs typeface="Montserrat Medium"/>
                <a:sym typeface="Montserrat Medium"/>
              </a:rPr>
              <a:t>Task 2</a:t>
            </a:r>
            <a:endParaRPr sz="1500">
              <a:solidFill>
                <a:schemeClr val="dk2"/>
              </a:solidFill>
              <a:latin typeface="Montserrat Medium"/>
              <a:ea typeface="Montserrat Medium"/>
              <a:cs typeface="Montserrat Medium"/>
              <a:sym typeface="Montserrat Medium"/>
            </a:endParaRPr>
          </a:p>
        </p:txBody>
      </p:sp>
      <p:grpSp>
        <p:nvGrpSpPr>
          <p:cNvPr id="767" name="Google Shape;767;p73"/>
          <p:cNvGrpSpPr/>
          <p:nvPr/>
        </p:nvGrpSpPr>
        <p:grpSpPr>
          <a:xfrm>
            <a:off x="2053862" y="1748134"/>
            <a:ext cx="6370200" cy="2664900"/>
            <a:chOff x="2053862" y="1748134"/>
            <a:chExt cx="6370200" cy="2664900"/>
          </a:xfrm>
        </p:grpSpPr>
        <p:sp>
          <p:nvSpPr>
            <p:cNvPr id="768" name="Google Shape;768;p73"/>
            <p:cNvSpPr/>
            <p:nvPr/>
          </p:nvSpPr>
          <p:spPr>
            <a:xfrm>
              <a:off x="2053862" y="1748134"/>
              <a:ext cx="6370200" cy="2664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73"/>
            <p:cNvSpPr/>
            <p:nvPr/>
          </p:nvSpPr>
          <p:spPr>
            <a:xfrm>
              <a:off x="2260443" y="1931525"/>
              <a:ext cx="5956800" cy="12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3"/>
            <p:cNvSpPr/>
            <p:nvPr/>
          </p:nvSpPr>
          <p:spPr>
            <a:xfrm>
              <a:off x="2260379" y="2300400"/>
              <a:ext cx="5956800" cy="12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3"/>
            <p:cNvSpPr/>
            <p:nvPr/>
          </p:nvSpPr>
          <p:spPr>
            <a:xfrm>
              <a:off x="2260379" y="2704075"/>
              <a:ext cx="5956800" cy="12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3"/>
            <p:cNvSpPr/>
            <p:nvPr/>
          </p:nvSpPr>
          <p:spPr>
            <a:xfrm>
              <a:off x="2260379" y="3274325"/>
              <a:ext cx="5956800" cy="12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3"/>
            <p:cNvSpPr/>
            <p:nvPr/>
          </p:nvSpPr>
          <p:spPr>
            <a:xfrm>
              <a:off x="2260379" y="3643200"/>
              <a:ext cx="5956800" cy="12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3"/>
            <p:cNvSpPr/>
            <p:nvPr/>
          </p:nvSpPr>
          <p:spPr>
            <a:xfrm>
              <a:off x="2260379" y="4046875"/>
              <a:ext cx="5956800" cy="12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3"/>
            <p:cNvSpPr/>
            <p:nvPr/>
          </p:nvSpPr>
          <p:spPr>
            <a:xfrm>
              <a:off x="2260557" y="1931525"/>
              <a:ext cx="2232600" cy="12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3"/>
            <p:cNvSpPr/>
            <p:nvPr/>
          </p:nvSpPr>
          <p:spPr>
            <a:xfrm>
              <a:off x="2260554" y="2300400"/>
              <a:ext cx="1118100" cy="120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3"/>
            <p:cNvSpPr/>
            <p:nvPr/>
          </p:nvSpPr>
          <p:spPr>
            <a:xfrm>
              <a:off x="3375054" y="2704075"/>
              <a:ext cx="1118100" cy="120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3"/>
            <p:cNvSpPr/>
            <p:nvPr/>
          </p:nvSpPr>
          <p:spPr>
            <a:xfrm>
              <a:off x="4493154" y="3274325"/>
              <a:ext cx="3724200" cy="12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3"/>
            <p:cNvSpPr/>
            <p:nvPr/>
          </p:nvSpPr>
          <p:spPr>
            <a:xfrm>
              <a:off x="4493152" y="3643200"/>
              <a:ext cx="1909500" cy="120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73"/>
            <p:cNvSpPr/>
            <p:nvPr/>
          </p:nvSpPr>
          <p:spPr>
            <a:xfrm>
              <a:off x="6402658" y="4046875"/>
              <a:ext cx="1814700" cy="120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p74"/>
          <p:cNvSpPr/>
          <p:nvPr/>
        </p:nvSpPr>
        <p:spPr>
          <a:xfrm>
            <a:off x="2582796" y="18938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WE</a:t>
            </a:r>
            <a:endParaRPr sz="2000">
              <a:solidFill>
                <a:schemeClr val="lt1"/>
              </a:solidFill>
              <a:latin typeface="Montserrat ExtraBold"/>
              <a:ea typeface="Montserrat ExtraBold"/>
              <a:cs typeface="Montserrat ExtraBold"/>
              <a:sym typeface="Montserrat ExtraBold"/>
            </a:endParaRPr>
          </a:p>
        </p:txBody>
      </p:sp>
      <p:sp>
        <p:nvSpPr>
          <p:cNvPr id="786" name="Google Shape;786;p74"/>
          <p:cNvSpPr/>
          <p:nvPr/>
        </p:nvSpPr>
        <p:spPr>
          <a:xfrm>
            <a:off x="1799765" y="18938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TU</a:t>
            </a:r>
            <a:endParaRPr sz="2000">
              <a:solidFill>
                <a:schemeClr val="lt1"/>
              </a:solidFill>
              <a:latin typeface="Montserrat ExtraBold"/>
              <a:ea typeface="Montserrat ExtraBold"/>
              <a:cs typeface="Montserrat ExtraBold"/>
              <a:sym typeface="Montserrat ExtraBold"/>
            </a:endParaRPr>
          </a:p>
        </p:txBody>
      </p:sp>
      <p:sp>
        <p:nvSpPr>
          <p:cNvPr id="787" name="Google Shape;787;p74"/>
          <p:cNvSpPr/>
          <p:nvPr/>
        </p:nvSpPr>
        <p:spPr>
          <a:xfrm>
            <a:off x="1016734" y="18938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MO</a:t>
            </a:r>
            <a:endParaRPr sz="2000">
              <a:solidFill>
                <a:schemeClr val="lt1"/>
              </a:solidFill>
              <a:latin typeface="Montserrat ExtraBold"/>
              <a:ea typeface="Montserrat ExtraBold"/>
              <a:cs typeface="Montserrat ExtraBold"/>
              <a:sym typeface="Montserrat ExtraBold"/>
            </a:endParaRPr>
          </a:p>
        </p:txBody>
      </p:sp>
      <p:sp>
        <p:nvSpPr>
          <p:cNvPr id="788" name="Google Shape;788;p74"/>
          <p:cNvSpPr/>
          <p:nvPr/>
        </p:nvSpPr>
        <p:spPr>
          <a:xfrm>
            <a:off x="3365827" y="18938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TH</a:t>
            </a:r>
            <a:endParaRPr sz="2000">
              <a:solidFill>
                <a:schemeClr val="lt1"/>
              </a:solidFill>
              <a:latin typeface="Montserrat ExtraBold"/>
              <a:ea typeface="Montserrat ExtraBold"/>
              <a:cs typeface="Montserrat ExtraBold"/>
              <a:sym typeface="Montserrat ExtraBold"/>
            </a:endParaRPr>
          </a:p>
        </p:txBody>
      </p:sp>
      <p:sp>
        <p:nvSpPr>
          <p:cNvPr id="789" name="Google Shape;789;p74"/>
          <p:cNvSpPr/>
          <p:nvPr/>
        </p:nvSpPr>
        <p:spPr>
          <a:xfrm>
            <a:off x="4148859" y="18938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FR</a:t>
            </a:r>
            <a:endParaRPr sz="2000">
              <a:solidFill>
                <a:schemeClr val="lt1"/>
              </a:solidFill>
              <a:latin typeface="Montserrat ExtraBold"/>
              <a:ea typeface="Montserrat ExtraBold"/>
              <a:cs typeface="Montserrat ExtraBold"/>
              <a:sym typeface="Montserrat ExtraBold"/>
            </a:endParaRPr>
          </a:p>
        </p:txBody>
      </p:sp>
      <p:sp>
        <p:nvSpPr>
          <p:cNvPr id="790" name="Google Shape;790;p74"/>
          <p:cNvSpPr/>
          <p:nvPr/>
        </p:nvSpPr>
        <p:spPr>
          <a:xfrm>
            <a:off x="5714921" y="18938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SU</a:t>
            </a:r>
            <a:endParaRPr sz="2000">
              <a:solidFill>
                <a:schemeClr val="lt1"/>
              </a:solidFill>
              <a:latin typeface="Montserrat ExtraBold"/>
              <a:ea typeface="Montserrat ExtraBold"/>
              <a:cs typeface="Montserrat ExtraBold"/>
              <a:sym typeface="Montserrat ExtraBold"/>
            </a:endParaRPr>
          </a:p>
        </p:txBody>
      </p:sp>
      <p:sp>
        <p:nvSpPr>
          <p:cNvPr id="791" name="Google Shape;791;p74"/>
          <p:cNvSpPr/>
          <p:nvPr/>
        </p:nvSpPr>
        <p:spPr>
          <a:xfrm>
            <a:off x="4931890" y="1893850"/>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SA</a:t>
            </a:r>
            <a:endParaRPr sz="2000">
              <a:solidFill>
                <a:schemeClr val="lt1"/>
              </a:solidFill>
              <a:latin typeface="Montserrat ExtraBold"/>
              <a:ea typeface="Montserrat ExtraBold"/>
              <a:cs typeface="Montserrat ExtraBold"/>
              <a:sym typeface="Montserrat ExtraBold"/>
            </a:endParaRPr>
          </a:p>
        </p:txBody>
      </p:sp>
      <p:sp>
        <p:nvSpPr>
          <p:cNvPr id="792" name="Google Shape;792;p74"/>
          <p:cNvSpPr/>
          <p:nvPr/>
        </p:nvSpPr>
        <p:spPr>
          <a:xfrm>
            <a:off x="2582796" y="2841700"/>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WE</a:t>
            </a:r>
            <a:endParaRPr sz="2000">
              <a:solidFill>
                <a:schemeClr val="lt1"/>
              </a:solidFill>
              <a:latin typeface="Montserrat ExtraBold"/>
              <a:ea typeface="Montserrat ExtraBold"/>
              <a:cs typeface="Montserrat ExtraBold"/>
              <a:sym typeface="Montserrat ExtraBold"/>
            </a:endParaRPr>
          </a:p>
        </p:txBody>
      </p:sp>
      <p:sp>
        <p:nvSpPr>
          <p:cNvPr id="793" name="Google Shape;793;p74"/>
          <p:cNvSpPr/>
          <p:nvPr/>
        </p:nvSpPr>
        <p:spPr>
          <a:xfrm>
            <a:off x="1799765" y="2841700"/>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TU</a:t>
            </a:r>
            <a:endParaRPr sz="2000">
              <a:solidFill>
                <a:schemeClr val="lt1"/>
              </a:solidFill>
              <a:latin typeface="Montserrat ExtraBold"/>
              <a:ea typeface="Montserrat ExtraBold"/>
              <a:cs typeface="Montserrat ExtraBold"/>
              <a:sym typeface="Montserrat ExtraBold"/>
            </a:endParaRPr>
          </a:p>
        </p:txBody>
      </p:sp>
      <p:sp>
        <p:nvSpPr>
          <p:cNvPr id="794" name="Google Shape;794;p74"/>
          <p:cNvSpPr/>
          <p:nvPr/>
        </p:nvSpPr>
        <p:spPr>
          <a:xfrm>
            <a:off x="1016734" y="2841700"/>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MO</a:t>
            </a:r>
            <a:endParaRPr sz="2000">
              <a:solidFill>
                <a:schemeClr val="lt1"/>
              </a:solidFill>
              <a:latin typeface="Montserrat ExtraBold"/>
              <a:ea typeface="Montserrat ExtraBold"/>
              <a:cs typeface="Montserrat ExtraBold"/>
              <a:sym typeface="Montserrat ExtraBold"/>
            </a:endParaRPr>
          </a:p>
        </p:txBody>
      </p:sp>
      <p:sp>
        <p:nvSpPr>
          <p:cNvPr id="795" name="Google Shape;795;p74"/>
          <p:cNvSpPr/>
          <p:nvPr/>
        </p:nvSpPr>
        <p:spPr>
          <a:xfrm>
            <a:off x="3365827" y="2841700"/>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TH</a:t>
            </a:r>
            <a:endParaRPr sz="2000">
              <a:solidFill>
                <a:schemeClr val="lt1"/>
              </a:solidFill>
              <a:latin typeface="Montserrat ExtraBold"/>
              <a:ea typeface="Montserrat ExtraBold"/>
              <a:cs typeface="Montserrat ExtraBold"/>
              <a:sym typeface="Montserrat ExtraBold"/>
            </a:endParaRPr>
          </a:p>
        </p:txBody>
      </p:sp>
      <p:sp>
        <p:nvSpPr>
          <p:cNvPr id="796" name="Google Shape;796;p74"/>
          <p:cNvSpPr/>
          <p:nvPr/>
        </p:nvSpPr>
        <p:spPr>
          <a:xfrm>
            <a:off x="4148859" y="2841700"/>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FR</a:t>
            </a:r>
            <a:endParaRPr sz="2000">
              <a:solidFill>
                <a:schemeClr val="lt1"/>
              </a:solidFill>
              <a:latin typeface="Montserrat ExtraBold"/>
              <a:ea typeface="Montserrat ExtraBold"/>
              <a:cs typeface="Montserrat ExtraBold"/>
              <a:sym typeface="Montserrat ExtraBold"/>
            </a:endParaRPr>
          </a:p>
        </p:txBody>
      </p:sp>
      <p:sp>
        <p:nvSpPr>
          <p:cNvPr id="797" name="Google Shape;797;p74"/>
          <p:cNvSpPr/>
          <p:nvPr/>
        </p:nvSpPr>
        <p:spPr>
          <a:xfrm>
            <a:off x="5714921" y="2841700"/>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SU</a:t>
            </a:r>
            <a:endParaRPr sz="2000">
              <a:solidFill>
                <a:schemeClr val="lt1"/>
              </a:solidFill>
              <a:latin typeface="Montserrat ExtraBold"/>
              <a:ea typeface="Montserrat ExtraBold"/>
              <a:cs typeface="Montserrat ExtraBold"/>
              <a:sym typeface="Montserrat ExtraBold"/>
            </a:endParaRPr>
          </a:p>
        </p:txBody>
      </p:sp>
      <p:sp>
        <p:nvSpPr>
          <p:cNvPr id="798" name="Google Shape;798;p74"/>
          <p:cNvSpPr/>
          <p:nvPr/>
        </p:nvSpPr>
        <p:spPr>
          <a:xfrm>
            <a:off x="4931890" y="2841700"/>
            <a:ext cx="768000" cy="767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SA</a:t>
            </a:r>
            <a:endParaRPr sz="2000">
              <a:solidFill>
                <a:schemeClr val="lt1"/>
              </a:solidFill>
              <a:latin typeface="Montserrat ExtraBold"/>
              <a:ea typeface="Montserrat ExtraBold"/>
              <a:cs typeface="Montserrat ExtraBold"/>
              <a:sym typeface="Montserrat ExtraBold"/>
            </a:endParaRPr>
          </a:p>
        </p:txBody>
      </p:sp>
      <p:sp>
        <p:nvSpPr>
          <p:cNvPr id="799" name="Google Shape;799;p74"/>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SCHEDULE</a:t>
            </a:r>
            <a:endParaRPr/>
          </a:p>
        </p:txBody>
      </p:sp>
      <p:sp>
        <p:nvSpPr>
          <p:cNvPr id="800" name="Google Shape;800;p74"/>
          <p:cNvSpPr txBox="1"/>
          <p:nvPr/>
        </p:nvSpPr>
        <p:spPr>
          <a:xfrm flipH="1">
            <a:off x="6521708" y="2048650"/>
            <a:ext cx="1673400" cy="4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Montserrat ExtraBold"/>
                <a:ea typeface="Montserrat ExtraBold"/>
                <a:cs typeface="Montserrat ExtraBold"/>
                <a:sym typeface="Montserrat ExtraBold"/>
              </a:rPr>
              <a:t>1ST WEEK</a:t>
            </a:r>
            <a:endParaRPr sz="2000">
              <a:solidFill>
                <a:schemeClr val="dk2"/>
              </a:solidFill>
              <a:latin typeface="Montserrat ExtraBold"/>
              <a:ea typeface="Montserrat ExtraBold"/>
              <a:cs typeface="Montserrat ExtraBold"/>
              <a:sym typeface="Montserrat ExtraBold"/>
            </a:endParaRPr>
          </a:p>
        </p:txBody>
      </p:sp>
      <p:sp>
        <p:nvSpPr>
          <p:cNvPr id="801" name="Google Shape;801;p74"/>
          <p:cNvSpPr txBox="1"/>
          <p:nvPr/>
        </p:nvSpPr>
        <p:spPr>
          <a:xfrm flipH="1">
            <a:off x="6521708" y="2996500"/>
            <a:ext cx="1673400" cy="4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Montserrat ExtraBold"/>
                <a:ea typeface="Montserrat ExtraBold"/>
                <a:cs typeface="Montserrat ExtraBold"/>
                <a:sym typeface="Montserrat ExtraBold"/>
              </a:rPr>
              <a:t>2ND WEEK</a:t>
            </a:r>
            <a:endParaRPr sz="2000">
              <a:solidFill>
                <a:schemeClr val="dk2"/>
              </a:solidFill>
              <a:latin typeface="Montserrat ExtraBold"/>
              <a:ea typeface="Montserrat ExtraBold"/>
              <a:cs typeface="Montserrat ExtraBold"/>
              <a:sym typeface="Montserrat ExtraBold"/>
            </a:endParaRPr>
          </a:p>
        </p:txBody>
      </p:sp>
      <p:cxnSp>
        <p:nvCxnSpPr>
          <p:cNvPr id="802" name="Google Shape;802;p74"/>
          <p:cNvCxnSpPr>
            <a:stCxn id="790" idx="0"/>
            <a:endCxn id="788" idx="0"/>
          </p:cNvCxnSpPr>
          <p:nvPr/>
        </p:nvCxnSpPr>
        <p:spPr>
          <a:xfrm rot="5400000">
            <a:off x="4924121" y="719650"/>
            <a:ext cx="600" cy="2349000"/>
          </a:xfrm>
          <a:prstGeom prst="bentConnector3">
            <a:avLst>
              <a:gd fmla="val -39687500" name="adj1"/>
            </a:avLst>
          </a:prstGeom>
          <a:noFill/>
          <a:ln cap="flat" cmpd="sng" w="38100">
            <a:solidFill>
              <a:schemeClr val="accent2"/>
            </a:solidFill>
            <a:prstDash val="solid"/>
            <a:miter lim="8000"/>
            <a:headEnd len="med" w="med" type="none"/>
            <a:tailEnd len="med" w="med" type="none"/>
          </a:ln>
        </p:spPr>
      </p:cxnSp>
      <p:sp>
        <p:nvSpPr>
          <p:cNvPr id="803" name="Google Shape;803;p74"/>
          <p:cNvSpPr txBox="1"/>
          <p:nvPr/>
        </p:nvSpPr>
        <p:spPr>
          <a:xfrm flipH="1">
            <a:off x="4131355" y="1257500"/>
            <a:ext cx="1566300" cy="40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dk2"/>
                </a:solidFill>
                <a:latin typeface="Montserrat"/>
                <a:ea typeface="Montserrat"/>
                <a:cs typeface="Montserrat"/>
                <a:sym typeface="Montserrat"/>
              </a:rPr>
              <a:t>2ND</a:t>
            </a:r>
            <a:r>
              <a:rPr b="1" lang="en">
                <a:solidFill>
                  <a:schemeClr val="dk2"/>
                </a:solidFill>
                <a:latin typeface="Montserrat"/>
                <a:ea typeface="Montserrat"/>
                <a:cs typeface="Montserrat"/>
                <a:sym typeface="Montserrat"/>
              </a:rPr>
              <a:t> PHASE</a:t>
            </a:r>
            <a:endParaRPr b="1">
              <a:solidFill>
                <a:schemeClr val="dk2"/>
              </a:solidFill>
              <a:latin typeface="Montserrat"/>
              <a:ea typeface="Montserrat"/>
              <a:cs typeface="Montserrat"/>
              <a:sym typeface="Montserrat"/>
            </a:endParaRPr>
          </a:p>
        </p:txBody>
      </p:sp>
      <p:cxnSp>
        <p:nvCxnSpPr>
          <p:cNvPr id="804" name="Google Shape;804;p74"/>
          <p:cNvCxnSpPr>
            <a:stCxn id="785" idx="0"/>
            <a:endCxn id="787" idx="0"/>
          </p:cNvCxnSpPr>
          <p:nvPr/>
        </p:nvCxnSpPr>
        <p:spPr>
          <a:xfrm rot="5400000">
            <a:off x="2183496" y="1111150"/>
            <a:ext cx="600" cy="1566000"/>
          </a:xfrm>
          <a:prstGeom prst="bentConnector3">
            <a:avLst>
              <a:gd fmla="val -39687500" name="adj1"/>
            </a:avLst>
          </a:prstGeom>
          <a:noFill/>
          <a:ln cap="flat" cmpd="sng" w="38100">
            <a:solidFill>
              <a:schemeClr val="accent2"/>
            </a:solidFill>
            <a:prstDash val="solid"/>
            <a:miter lim="8000"/>
            <a:headEnd len="med" w="med" type="none"/>
            <a:tailEnd len="med" w="med" type="none"/>
          </a:ln>
        </p:spPr>
      </p:cxnSp>
      <p:sp>
        <p:nvSpPr>
          <p:cNvPr id="805" name="Google Shape;805;p74"/>
          <p:cNvSpPr txBox="1"/>
          <p:nvPr/>
        </p:nvSpPr>
        <p:spPr>
          <a:xfrm flipH="1">
            <a:off x="1401336" y="1257500"/>
            <a:ext cx="1566300" cy="40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dk2"/>
                </a:solidFill>
                <a:latin typeface="Montserrat"/>
                <a:ea typeface="Montserrat"/>
                <a:cs typeface="Montserrat"/>
                <a:sym typeface="Montserrat"/>
              </a:rPr>
              <a:t>1ST</a:t>
            </a:r>
            <a:r>
              <a:rPr b="1" lang="en">
                <a:solidFill>
                  <a:schemeClr val="dk2"/>
                </a:solidFill>
                <a:latin typeface="Montserrat"/>
                <a:ea typeface="Montserrat"/>
                <a:cs typeface="Montserrat"/>
                <a:sym typeface="Montserrat"/>
              </a:rPr>
              <a:t> PHASE</a:t>
            </a:r>
            <a:endParaRPr b="1">
              <a:solidFill>
                <a:schemeClr val="dk2"/>
              </a:solidFill>
              <a:latin typeface="Montserrat"/>
              <a:ea typeface="Montserrat"/>
              <a:cs typeface="Montserrat"/>
              <a:sym typeface="Montserrat"/>
            </a:endParaRPr>
          </a:p>
        </p:txBody>
      </p:sp>
      <p:cxnSp>
        <p:nvCxnSpPr>
          <p:cNvPr id="806" name="Google Shape;806;p74"/>
          <p:cNvCxnSpPr>
            <a:stCxn id="797" idx="4"/>
            <a:endCxn id="796" idx="4"/>
          </p:cNvCxnSpPr>
          <p:nvPr/>
        </p:nvCxnSpPr>
        <p:spPr>
          <a:xfrm rot="5400000">
            <a:off x="5315621" y="2826700"/>
            <a:ext cx="600" cy="1566000"/>
          </a:xfrm>
          <a:prstGeom prst="bentConnector3">
            <a:avLst>
              <a:gd fmla="val 39687500" name="adj1"/>
            </a:avLst>
          </a:prstGeom>
          <a:noFill/>
          <a:ln cap="flat" cmpd="sng" w="38100">
            <a:solidFill>
              <a:schemeClr val="lt2"/>
            </a:solidFill>
            <a:prstDash val="solid"/>
            <a:miter lim="8000"/>
            <a:headEnd len="med" w="med" type="none"/>
            <a:tailEnd len="med" w="med" type="none"/>
          </a:ln>
        </p:spPr>
      </p:cxnSp>
      <p:cxnSp>
        <p:nvCxnSpPr>
          <p:cNvPr id="807" name="Google Shape;807;p74"/>
          <p:cNvCxnSpPr>
            <a:stCxn id="795" idx="4"/>
            <a:endCxn id="794" idx="4"/>
          </p:cNvCxnSpPr>
          <p:nvPr/>
        </p:nvCxnSpPr>
        <p:spPr>
          <a:xfrm rot="5400000">
            <a:off x="2575027" y="2435200"/>
            <a:ext cx="600" cy="2349000"/>
          </a:xfrm>
          <a:prstGeom prst="bentConnector3">
            <a:avLst>
              <a:gd fmla="val 39687500" name="adj1"/>
            </a:avLst>
          </a:prstGeom>
          <a:noFill/>
          <a:ln cap="flat" cmpd="sng" w="38100">
            <a:solidFill>
              <a:schemeClr val="lt2"/>
            </a:solidFill>
            <a:prstDash val="solid"/>
            <a:miter lim="8000"/>
            <a:headEnd len="med" w="med" type="none"/>
            <a:tailEnd len="med" w="med" type="none"/>
          </a:ln>
        </p:spPr>
      </p:cxnSp>
      <p:sp>
        <p:nvSpPr>
          <p:cNvPr id="808" name="Google Shape;808;p74"/>
          <p:cNvSpPr txBox="1"/>
          <p:nvPr/>
        </p:nvSpPr>
        <p:spPr>
          <a:xfrm flipH="1">
            <a:off x="4532645" y="3843186"/>
            <a:ext cx="1566300" cy="40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dk2"/>
                </a:solidFill>
                <a:latin typeface="Montserrat"/>
                <a:ea typeface="Montserrat"/>
                <a:cs typeface="Montserrat"/>
                <a:sym typeface="Montserrat"/>
              </a:rPr>
              <a:t>4TH</a:t>
            </a:r>
            <a:r>
              <a:rPr b="1" lang="en">
                <a:solidFill>
                  <a:schemeClr val="dk2"/>
                </a:solidFill>
                <a:latin typeface="Montserrat"/>
                <a:ea typeface="Montserrat"/>
                <a:cs typeface="Montserrat"/>
                <a:sym typeface="Montserrat"/>
              </a:rPr>
              <a:t> PHASE</a:t>
            </a:r>
            <a:endParaRPr b="1">
              <a:solidFill>
                <a:schemeClr val="dk2"/>
              </a:solidFill>
              <a:latin typeface="Montserrat"/>
              <a:ea typeface="Montserrat"/>
              <a:cs typeface="Montserrat"/>
              <a:sym typeface="Montserrat"/>
            </a:endParaRPr>
          </a:p>
        </p:txBody>
      </p:sp>
      <p:sp>
        <p:nvSpPr>
          <p:cNvPr id="809" name="Google Shape;809;p74"/>
          <p:cNvSpPr txBox="1"/>
          <p:nvPr/>
        </p:nvSpPr>
        <p:spPr>
          <a:xfrm flipH="1">
            <a:off x="1791431" y="3843186"/>
            <a:ext cx="1566300" cy="40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dk2"/>
                </a:solidFill>
                <a:latin typeface="Montserrat"/>
                <a:ea typeface="Montserrat"/>
                <a:cs typeface="Montserrat"/>
                <a:sym typeface="Montserrat"/>
              </a:rPr>
              <a:t>3RD</a:t>
            </a:r>
            <a:r>
              <a:rPr b="1" lang="en">
                <a:solidFill>
                  <a:schemeClr val="dk2"/>
                </a:solidFill>
                <a:latin typeface="Montserrat"/>
                <a:ea typeface="Montserrat"/>
                <a:cs typeface="Montserrat"/>
                <a:sym typeface="Montserrat"/>
              </a:rPr>
              <a:t> PHASE</a:t>
            </a:r>
            <a:endParaRPr b="1">
              <a:solidFill>
                <a:schemeClr val="dk2"/>
              </a:solidFill>
              <a:latin typeface="Montserrat"/>
              <a:ea typeface="Montserrat"/>
              <a:cs typeface="Montserrat"/>
              <a:sym typeface="Montserrat"/>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SCHEDULE</a:t>
            </a:r>
            <a:endParaRPr/>
          </a:p>
        </p:txBody>
      </p:sp>
      <p:sp>
        <p:nvSpPr>
          <p:cNvPr id="815" name="Google Shape;815;p75"/>
          <p:cNvSpPr txBox="1"/>
          <p:nvPr/>
        </p:nvSpPr>
        <p:spPr>
          <a:xfrm>
            <a:off x="724175" y="1662725"/>
            <a:ext cx="2132400" cy="33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FEBRUARY</a:t>
            </a:r>
            <a:endParaRPr sz="2000">
              <a:solidFill>
                <a:schemeClr val="dk2"/>
              </a:solidFill>
              <a:latin typeface="Montserrat ExtraBold"/>
              <a:ea typeface="Montserrat ExtraBold"/>
              <a:cs typeface="Montserrat ExtraBold"/>
              <a:sym typeface="Montserrat ExtraBold"/>
            </a:endParaRPr>
          </a:p>
        </p:txBody>
      </p:sp>
      <p:sp>
        <p:nvSpPr>
          <p:cNvPr id="816" name="Google Shape;816;p75"/>
          <p:cNvSpPr txBox="1"/>
          <p:nvPr/>
        </p:nvSpPr>
        <p:spPr>
          <a:xfrm>
            <a:off x="724175" y="2158175"/>
            <a:ext cx="2132400" cy="984000"/>
          </a:xfrm>
          <a:prstGeom prst="rect">
            <a:avLst/>
          </a:prstGeom>
          <a:noFill/>
          <a:ln>
            <a:noFill/>
          </a:ln>
        </p:spPr>
        <p:txBody>
          <a:bodyPr anchorCtr="0" anchor="t" bIns="0" lIns="91425" spcFirstLastPara="1" rIns="91425" wrap="square" tIns="90000">
            <a:noAutofit/>
          </a:bodyPr>
          <a:lstStyle/>
          <a:p>
            <a:pPr indent="0" lvl="0" marL="0" marR="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Jupiter is </a:t>
            </a:r>
            <a:r>
              <a:rPr lang="en">
                <a:solidFill>
                  <a:schemeClr val="dk2"/>
                </a:solidFill>
                <a:latin typeface="Montserrat Medium"/>
                <a:ea typeface="Montserrat Medium"/>
                <a:cs typeface="Montserrat Medium"/>
                <a:sym typeface="Montserrat Medium"/>
              </a:rPr>
              <a:t>the biggest planet in the entire </a:t>
            </a:r>
            <a:r>
              <a:rPr lang="en">
                <a:solidFill>
                  <a:schemeClr val="dk2"/>
                </a:solidFill>
                <a:latin typeface="Montserrat Medium"/>
                <a:ea typeface="Montserrat Medium"/>
                <a:cs typeface="Montserrat Medium"/>
                <a:sym typeface="Montserrat Medium"/>
              </a:rPr>
              <a:t>Solar </a:t>
            </a:r>
            <a:r>
              <a:rPr lang="en">
                <a:solidFill>
                  <a:schemeClr val="dk2"/>
                </a:solidFill>
                <a:latin typeface="Montserrat Medium"/>
                <a:ea typeface="Montserrat Medium"/>
                <a:cs typeface="Montserrat Medium"/>
                <a:sym typeface="Montserrat Medium"/>
              </a:rPr>
              <a:t>System</a:t>
            </a:r>
            <a:endParaRPr>
              <a:solidFill>
                <a:schemeClr val="dk2"/>
              </a:solidFill>
              <a:latin typeface="Montserrat Medium"/>
              <a:ea typeface="Montserrat Medium"/>
              <a:cs typeface="Montserrat Medium"/>
              <a:sym typeface="Montserrat Medium"/>
            </a:endParaRPr>
          </a:p>
        </p:txBody>
      </p:sp>
      <p:sp>
        <p:nvSpPr>
          <p:cNvPr id="817" name="Google Shape;817;p75"/>
          <p:cNvSpPr txBox="1"/>
          <p:nvPr/>
        </p:nvSpPr>
        <p:spPr>
          <a:xfrm>
            <a:off x="3511085" y="1662725"/>
            <a:ext cx="2132400" cy="33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MARCH</a:t>
            </a:r>
            <a:endParaRPr sz="2000">
              <a:solidFill>
                <a:schemeClr val="dk2"/>
              </a:solidFill>
              <a:latin typeface="Montserrat ExtraBold"/>
              <a:ea typeface="Montserrat ExtraBold"/>
              <a:cs typeface="Montserrat ExtraBold"/>
              <a:sym typeface="Montserrat ExtraBold"/>
            </a:endParaRPr>
          </a:p>
        </p:txBody>
      </p:sp>
      <p:sp>
        <p:nvSpPr>
          <p:cNvPr id="818" name="Google Shape;818;p75"/>
          <p:cNvSpPr txBox="1"/>
          <p:nvPr/>
        </p:nvSpPr>
        <p:spPr>
          <a:xfrm>
            <a:off x="3511098" y="2158175"/>
            <a:ext cx="2132400" cy="984000"/>
          </a:xfrm>
          <a:prstGeom prst="rect">
            <a:avLst/>
          </a:prstGeom>
          <a:noFill/>
          <a:ln>
            <a:noFill/>
          </a:ln>
        </p:spPr>
        <p:txBody>
          <a:bodyPr anchorCtr="0" anchor="t" bIns="0" lIns="91425" spcFirstLastPara="1" rIns="91425" wrap="square" tIns="90000">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has a beautiful name, but also very high temperatures</a:t>
            </a:r>
            <a:endParaRPr>
              <a:solidFill>
                <a:schemeClr val="dk2"/>
              </a:solidFill>
              <a:latin typeface="Montserrat Medium"/>
              <a:ea typeface="Montserrat Medium"/>
              <a:cs typeface="Montserrat Medium"/>
              <a:sym typeface="Montserrat Medium"/>
            </a:endParaRPr>
          </a:p>
        </p:txBody>
      </p:sp>
      <p:sp>
        <p:nvSpPr>
          <p:cNvPr id="819" name="Google Shape;819;p75"/>
          <p:cNvSpPr txBox="1"/>
          <p:nvPr/>
        </p:nvSpPr>
        <p:spPr>
          <a:xfrm>
            <a:off x="6298026" y="1662725"/>
            <a:ext cx="2132400" cy="33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APRIL</a:t>
            </a:r>
            <a:endParaRPr sz="2000">
              <a:solidFill>
                <a:schemeClr val="dk2"/>
              </a:solidFill>
              <a:latin typeface="Montserrat ExtraBold"/>
              <a:ea typeface="Montserrat ExtraBold"/>
              <a:cs typeface="Montserrat ExtraBold"/>
              <a:sym typeface="Montserrat ExtraBold"/>
            </a:endParaRPr>
          </a:p>
        </p:txBody>
      </p:sp>
      <p:sp>
        <p:nvSpPr>
          <p:cNvPr id="820" name="Google Shape;820;p75"/>
          <p:cNvSpPr txBox="1"/>
          <p:nvPr/>
        </p:nvSpPr>
        <p:spPr>
          <a:xfrm>
            <a:off x="6298022" y="2158175"/>
            <a:ext cx="2132400" cy="984000"/>
          </a:xfrm>
          <a:prstGeom prst="rect">
            <a:avLst/>
          </a:prstGeom>
          <a:noFill/>
          <a:ln>
            <a:noFill/>
          </a:ln>
        </p:spPr>
        <p:txBody>
          <a:bodyPr anchorCtr="0" anchor="t" bIns="0" lIns="91425" spcFirstLastPara="1" rIns="91425" wrap="square" tIns="90000">
            <a:noAutofit/>
          </a:bodyPr>
          <a:lstStyle/>
          <a:p>
            <a:pPr indent="0" lvl="0" marL="0" marR="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Despite being red, it’s a cold place. It’s full of iron oxide dust</a:t>
            </a:r>
            <a:endParaRPr>
              <a:solidFill>
                <a:schemeClr val="dk2"/>
              </a:solidFill>
              <a:latin typeface="Montserrat Medium"/>
              <a:ea typeface="Montserrat Medium"/>
              <a:cs typeface="Montserrat Medium"/>
              <a:sym typeface="Montserrat Medium"/>
            </a:endParaRPr>
          </a:p>
        </p:txBody>
      </p:sp>
      <p:sp>
        <p:nvSpPr>
          <p:cNvPr id="821" name="Google Shape;821;p75"/>
          <p:cNvSpPr/>
          <p:nvPr/>
        </p:nvSpPr>
        <p:spPr>
          <a:xfrm flipH="1">
            <a:off x="1406363" y="3247425"/>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822" name="Google Shape;822;p75"/>
          <p:cNvSpPr/>
          <p:nvPr/>
        </p:nvSpPr>
        <p:spPr>
          <a:xfrm flipH="1">
            <a:off x="4187988" y="3247425"/>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823" name="Google Shape;823;p75"/>
          <p:cNvSpPr/>
          <p:nvPr/>
        </p:nvSpPr>
        <p:spPr>
          <a:xfrm flipH="1">
            <a:off x="6969613" y="3247425"/>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cxnSp>
        <p:nvCxnSpPr>
          <p:cNvPr id="824" name="Google Shape;824;p75"/>
          <p:cNvCxnSpPr>
            <a:stCxn id="821" idx="2"/>
            <a:endCxn id="822" idx="6"/>
          </p:cNvCxnSpPr>
          <p:nvPr/>
        </p:nvCxnSpPr>
        <p:spPr>
          <a:xfrm>
            <a:off x="2174363" y="3631275"/>
            <a:ext cx="2013600" cy="0"/>
          </a:xfrm>
          <a:prstGeom prst="straightConnector1">
            <a:avLst/>
          </a:prstGeom>
          <a:noFill/>
          <a:ln cap="flat" cmpd="sng" w="38100">
            <a:solidFill>
              <a:schemeClr val="accent2"/>
            </a:solidFill>
            <a:prstDash val="solid"/>
            <a:round/>
            <a:headEnd len="med" w="med" type="none"/>
            <a:tailEnd len="med" w="med" type="none"/>
          </a:ln>
        </p:spPr>
      </p:cxnSp>
      <p:cxnSp>
        <p:nvCxnSpPr>
          <p:cNvPr id="825" name="Google Shape;825;p75"/>
          <p:cNvCxnSpPr>
            <a:stCxn id="822" idx="2"/>
            <a:endCxn id="823" idx="6"/>
          </p:cNvCxnSpPr>
          <p:nvPr/>
        </p:nvCxnSpPr>
        <p:spPr>
          <a:xfrm>
            <a:off x="4955988" y="3631275"/>
            <a:ext cx="2013600" cy="0"/>
          </a:xfrm>
          <a:prstGeom prst="straightConnector1">
            <a:avLst/>
          </a:prstGeom>
          <a:noFill/>
          <a:ln cap="flat" cmpd="sng" w="38100">
            <a:solidFill>
              <a:schemeClr val="accent2"/>
            </a:solidFill>
            <a:prstDash val="solid"/>
            <a:round/>
            <a:headEnd len="med" w="med" type="none"/>
            <a:tailEnd len="med" w="med" type="none"/>
          </a:ln>
        </p:spPr>
      </p:cxnSp>
      <p:cxnSp>
        <p:nvCxnSpPr>
          <p:cNvPr id="826" name="Google Shape;826;p75"/>
          <p:cNvCxnSpPr>
            <a:stCxn id="823" idx="2"/>
          </p:cNvCxnSpPr>
          <p:nvPr/>
        </p:nvCxnSpPr>
        <p:spPr>
          <a:xfrm>
            <a:off x="7737613" y="3631275"/>
            <a:ext cx="1558200" cy="0"/>
          </a:xfrm>
          <a:prstGeom prst="straightConnector1">
            <a:avLst/>
          </a:prstGeom>
          <a:noFill/>
          <a:ln cap="flat" cmpd="sng" w="38100">
            <a:solidFill>
              <a:schemeClr val="accent2"/>
            </a:solidFill>
            <a:prstDash val="solid"/>
            <a:round/>
            <a:headEnd len="med" w="med" type="none"/>
            <a:tailEnd len="med" w="med" type="none"/>
          </a:ln>
        </p:spPr>
      </p:cxn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5"/>
                                        </p:tgtEl>
                                        <p:attrNameLst>
                                          <p:attrName>style.visibility</p:attrName>
                                        </p:attrNameLst>
                                      </p:cBhvr>
                                      <p:to>
                                        <p:strVal val="visible"/>
                                      </p:to>
                                    </p:set>
                                    <p:animEffect filter="fade" transition="in">
                                      <p:cBhvr>
                                        <p:cTn dur="1000"/>
                                        <p:tgtEl>
                                          <p:spTgt spid="815"/>
                                        </p:tgtEl>
                                      </p:cBhvr>
                                    </p:animEffect>
                                  </p:childTnLst>
                                </p:cTn>
                              </p:par>
                              <p:par>
                                <p:cTn fill="hold" nodeType="withEffect" presetClass="entr" presetID="10" presetSubtype="0">
                                  <p:stCondLst>
                                    <p:cond delay="0"/>
                                  </p:stCondLst>
                                  <p:childTnLst>
                                    <p:set>
                                      <p:cBhvr>
                                        <p:cTn dur="1" fill="hold">
                                          <p:stCondLst>
                                            <p:cond delay="0"/>
                                          </p:stCondLst>
                                        </p:cTn>
                                        <p:tgtEl>
                                          <p:spTgt spid="816"/>
                                        </p:tgtEl>
                                        <p:attrNameLst>
                                          <p:attrName>style.visibility</p:attrName>
                                        </p:attrNameLst>
                                      </p:cBhvr>
                                      <p:to>
                                        <p:strVal val="visible"/>
                                      </p:to>
                                    </p:set>
                                    <p:animEffect filter="fade" transition="in">
                                      <p:cBhvr>
                                        <p:cTn dur="1000"/>
                                        <p:tgtEl>
                                          <p:spTgt spid="816"/>
                                        </p:tgtEl>
                                      </p:cBhvr>
                                    </p:animEffect>
                                  </p:childTnLst>
                                </p:cTn>
                              </p:par>
                              <p:par>
                                <p:cTn fill="hold" nodeType="withEffect" presetClass="entr" presetID="10" presetSubtype="0">
                                  <p:stCondLst>
                                    <p:cond delay="0"/>
                                  </p:stCondLst>
                                  <p:childTnLst>
                                    <p:set>
                                      <p:cBhvr>
                                        <p:cTn dur="1" fill="hold">
                                          <p:stCondLst>
                                            <p:cond delay="0"/>
                                          </p:stCondLst>
                                        </p:cTn>
                                        <p:tgtEl>
                                          <p:spTgt spid="821"/>
                                        </p:tgtEl>
                                        <p:attrNameLst>
                                          <p:attrName>style.visibility</p:attrName>
                                        </p:attrNameLst>
                                      </p:cBhvr>
                                      <p:to>
                                        <p:strVal val="visible"/>
                                      </p:to>
                                    </p:set>
                                    <p:animEffect filter="fade" transition="in">
                                      <p:cBhvr>
                                        <p:cTn dur="1000"/>
                                        <p:tgtEl>
                                          <p:spTgt spid="8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7"/>
                                        </p:tgtEl>
                                        <p:attrNameLst>
                                          <p:attrName>style.visibility</p:attrName>
                                        </p:attrNameLst>
                                      </p:cBhvr>
                                      <p:to>
                                        <p:strVal val="visible"/>
                                      </p:to>
                                    </p:set>
                                    <p:animEffect filter="fade" transition="in">
                                      <p:cBhvr>
                                        <p:cTn dur="1000"/>
                                        <p:tgtEl>
                                          <p:spTgt spid="817"/>
                                        </p:tgtEl>
                                      </p:cBhvr>
                                    </p:animEffect>
                                  </p:childTnLst>
                                </p:cTn>
                              </p:par>
                              <p:par>
                                <p:cTn fill="hold" nodeType="withEffect" presetClass="entr" presetID="10" presetSubtype="0">
                                  <p:stCondLst>
                                    <p:cond delay="0"/>
                                  </p:stCondLst>
                                  <p:childTnLst>
                                    <p:set>
                                      <p:cBhvr>
                                        <p:cTn dur="1" fill="hold">
                                          <p:stCondLst>
                                            <p:cond delay="0"/>
                                          </p:stCondLst>
                                        </p:cTn>
                                        <p:tgtEl>
                                          <p:spTgt spid="818"/>
                                        </p:tgtEl>
                                        <p:attrNameLst>
                                          <p:attrName>style.visibility</p:attrName>
                                        </p:attrNameLst>
                                      </p:cBhvr>
                                      <p:to>
                                        <p:strVal val="visible"/>
                                      </p:to>
                                    </p:set>
                                    <p:animEffect filter="fade" transition="in">
                                      <p:cBhvr>
                                        <p:cTn dur="1000"/>
                                        <p:tgtEl>
                                          <p:spTgt spid="818"/>
                                        </p:tgtEl>
                                      </p:cBhvr>
                                    </p:animEffect>
                                  </p:childTnLst>
                                </p:cTn>
                              </p:par>
                              <p:par>
                                <p:cTn fill="hold" nodeType="withEffect" presetClass="entr" presetID="10" presetSubtype="0">
                                  <p:stCondLst>
                                    <p:cond delay="0"/>
                                  </p:stCondLst>
                                  <p:childTnLst>
                                    <p:set>
                                      <p:cBhvr>
                                        <p:cTn dur="1" fill="hold">
                                          <p:stCondLst>
                                            <p:cond delay="0"/>
                                          </p:stCondLst>
                                        </p:cTn>
                                        <p:tgtEl>
                                          <p:spTgt spid="822"/>
                                        </p:tgtEl>
                                        <p:attrNameLst>
                                          <p:attrName>style.visibility</p:attrName>
                                        </p:attrNameLst>
                                      </p:cBhvr>
                                      <p:to>
                                        <p:strVal val="visible"/>
                                      </p:to>
                                    </p:set>
                                    <p:animEffect filter="fade" transition="in">
                                      <p:cBhvr>
                                        <p:cTn dur="1000"/>
                                        <p:tgtEl>
                                          <p:spTgt spid="822"/>
                                        </p:tgtEl>
                                      </p:cBhvr>
                                    </p:animEffect>
                                  </p:childTnLst>
                                </p:cTn>
                              </p:par>
                              <p:par>
                                <p:cTn fill="hold" nodeType="withEffect" presetClass="entr" presetID="10" presetSubtype="0">
                                  <p:stCondLst>
                                    <p:cond delay="0"/>
                                  </p:stCondLst>
                                  <p:childTnLst>
                                    <p:set>
                                      <p:cBhvr>
                                        <p:cTn dur="1" fill="hold">
                                          <p:stCondLst>
                                            <p:cond delay="0"/>
                                          </p:stCondLst>
                                        </p:cTn>
                                        <p:tgtEl>
                                          <p:spTgt spid="824"/>
                                        </p:tgtEl>
                                        <p:attrNameLst>
                                          <p:attrName>style.visibility</p:attrName>
                                        </p:attrNameLst>
                                      </p:cBhvr>
                                      <p:to>
                                        <p:strVal val="visible"/>
                                      </p:to>
                                    </p:set>
                                    <p:animEffect filter="fade" transition="in">
                                      <p:cBhvr>
                                        <p:cTn dur="1000"/>
                                        <p:tgtEl>
                                          <p:spTgt spid="8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9"/>
                                        </p:tgtEl>
                                        <p:attrNameLst>
                                          <p:attrName>style.visibility</p:attrName>
                                        </p:attrNameLst>
                                      </p:cBhvr>
                                      <p:to>
                                        <p:strVal val="visible"/>
                                      </p:to>
                                    </p:set>
                                    <p:animEffect filter="fade" transition="in">
                                      <p:cBhvr>
                                        <p:cTn dur="1000"/>
                                        <p:tgtEl>
                                          <p:spTgt spid="819"/>
                                        </p:tgtEl>
                                      </p:cBhvr>
                                    </p:animEffect>
                                  </p:childTnLst>
                                </p:cTn>
                              </p:par>
                              <p:par>
                                <p:cTn fill="hold" nodeType="withEffect" presetClass="entr" presetID="10" presetSubtype="0">
                                  <p:stCondLst>
                                    <p:cond delay="0"/>
                                  </p:stCondLst>
                                  <p:childTnLst>
                                    <p:set>
                                      <p:cBhvr>
                                        <p:cTn dur="1" fill="hold">
                                          <p:stCondLst>
                                            <p:cond delay="0"/>
                                          </p:stCondLst>
                                        </p:cTn>
                                        <p:tgtEl>
                                          <p:spTgt spid="820"/>
                                        </p:tgtEl>
                                        <p:attrNameLst>
                                          <p:attrName>style.visibility</p:attrName>
                                        </p:attrNameLst>
                                      </p:cBhvr>
                                      <p:to>
                                        <p:strVal val="visible"/>
                                      </p:to>
                                    </p:set>
                                    <p:animEffect filter="fade" transition="in">
                                      <p:cBhvr>
                                        <p:cTn dur="1000"/>
                                        <p:tgtEl>
                                          <p:spTgt spid="820"/>
                                        </p:tgtEl>
                                      </p:cBhvr>
                                    </p:animEffect>
                                  </p:childTnLst>
                                </p:cTn>
                              </p:par>
                              <p:par>
                                <p:cTn fill="hold" nodeType="withEffect" presetClass="entr" presetID="10" presetSubtype="0">
                                  <p:stCondLst>
                                    <p:cond delay="0"/>
                                  </p:stCondLst>
                                  <p:childTnLst>
                                    <p:set>
                                      <p:cBhvr>
                                        <p:cTn dur="1" fill="hold">
                                          <p:stCondLst>
                                            <p:cond delay="0"/>
                                          </p:stCondLst>
                                        </p:cTn>
                                        <p:tgtEl>
                                          <p:spTgt spid="823"/>
                                        </p:tgtEl>
                                        <p:attrNameLst>
                                          <p:attrName>style.visibility</p:attrName>
                                        </p:attrNameLst>
                                      </p:cBhvr>
                                      <p:to>
                                        <p:strVal val="visible"/>
                                      </p:to>
                                    </p:set>
                                    <p:animEffect filter="fade" transition="in">
                                      <p:cBhvr>
                                        <p:cTn dur="1000"/>
                                        <p:tgtEl>
                                          <p:spTgt spid="823"/>
                                        </p:tgtEl>
                                      </p:cBhvr>
                                    </p:animEffect>
                                  </p:childTnLst>
                                </p:cTn>
                              </p:par>
                              <p:par>
                                <p:cTn fill="hold" nodeType="withEffect" presetClass="entr" presetID="10" presetSubtype="0">
                                  <p:stCondLst>
                                    <p:cond delay="0"/>
                                  </p:stCondLst>
                                  <p:childTnLst>
                                    <p:set>
                                      <p:cBhvr>
                                        <p:cTn dur="1" fill="hold">
                                          <p:stCondLst>
                                            <p:cond delay="0"/>
                                          </p:stCondLst>
                                        </p:cTn>
                                        <p:tgtEl>
                                          <p:spTgt spid="825"/>
                                        </p:tgtEl>
                                        <p:attrNameLst>
                                          <p:attrName>style.visibility</p:attrName>
                                        </p:attrNameLst>
                                      </p:cBhvr>
                                      <p:to>
                                        <p:strVal val="visible"/>
                                      </p:to>
                                    </p:set>
                                    <p:animEffect filter="fade" transition="in">
                                      <p:cBhvr>
                                        <p:cTn dur="1000"/>
                                        <p:tgtEl>
                                          <p:spTgt spid="825"/>
                                        </p:tgtEl>
                                      </p:cBhvr>
                                    </p:animEffect>
                                  </p:childTnLst>
                                </p:cTn>
                              </p:par>
                              <p:par>
                                <p:cTn fill="hold" nodeType="withEffect" presetClass="entr" presetID="10" presetSubtype="0">
                                  <p:stCondLst>
                                    <p:cond delay="0"/>
                                  </p:stCondLst>
                                  <p:childTnLst>
                                    <p:set>
                                      <p:cBhvr>
                                        <p:cTn dur="1" fill="hold">
                                          <p:stCondLst>
                                            <p:cond delay="0"/>
                                          </p:stCondLst>
                                        </p:cTn>
                                        <p:tgtEl>
                                          <p:spTgt spid="826"/>
                                        </p:tgtEl>
                                        <p:attrNameLst>
                                          <p:attrName>style.visibility</p:attrName>
                                        </p:attrNameLst>
                                      </p:cBhvr>
                                      <p:to>
                                        <p:strVal val="visible"/>
                                      </p:to>
                                    </p:set>
                                    <p:animEffect filter="fade" transition="in">
                                      <p:cBhvr>
                                        <p:cTn dur="1000"/>
                                        <p:tgtEl>
                                          <p:spTgt spid="8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7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SCHEDULE</a:t>
            </a:r>
            <a:endParaRPr/>
          </a:p>
        </p:txBody>
      </p:sp>
      <p:sp>
        <p:nvSpPr>
          <p:cNvPr id="832" name="Google Shape;832;p76"/>
          <p:cNvSpPr txBox="1"/>
          <p:nvPr/>
        </p:nvSpPr>
        <p:spPr>
          <a:xfrm>
            <a:off x="1035575" y="1662714"/>
            <a:ext cx="1509600" cy="33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MAY</a:t>
            </a:r>
            <a:endParaRPr sz="2000">
              <a:solidFill>
                <a:schemeClr val="dk2"/>
              </a:solidFill>
              <a:latin typeface="Montserrat ExtraBold"/>
              <a:ea typeface="Montserrat ExtraBold"/>
              <a:cs typeface="Montserrat ExtraBold"/>
              <a:sym typeface="Montserrat ExtraBold"/>
            </a:endParaRPr>
          </a:p>
        </p:txBody>
      </p:sp>
      <p:sp>
        <p:nvSpPr>
          <p:cNvPr id="833" name="Google Shape;833;p76"/>
          <p:cNvSpPr txBox="1"/>
          <p:nvPr/>
        </p:nvSpPr>
        <p:spPr>
          <a:xfrm>
            <a:off x="724175" y="2158175"/>
            <a:ext cx="2132400" cy="984000"/>
          </a:xfrm>
          <a:prstGeom prst="rect">
            <a:avLst/>
          </a:prstGeom>
          <a:noFill/>
          <a:ln>
            <a:noFill/>
          </a:ln>
        </p:spPr>
        <p:txBody>
          <a:bodyPr anchorCtr="0" anchor="t" bIns="0" lIns="91425" spcFirstLastPara="1" rIns="91425" wrap="square" tIns="90000">
            <a:noAutofit/>
          </a:bodyPr>
          <a:lstStyle/>
          <a:p>
            <a:pPr indent="0" lvl="0" marL="0" marR="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a:t>
            </a:r>
            <a:r>
              <a:rPr lang="en">
                <a:solidFill>
                  <a:schemeClr val="dk2"/>
                </a:solidFill>
                <a:latin typeface="Montserrat Medium"/>
                <a:ea typeface="Montserrat Medium"/>
                <a:cs typeface="Montserrat Medium"/>
                <a:sym typeface="Montserrat Medium"/>
              </a:rPr>
              <a:t>the closest planet to the Sun and the smallest</a:t>
            </a:r>
            <a:endParaRPr>
              <a:solidFill>
                <a:schemeClr val="dk2"/>
              </a:solidFill>
              <a:latin typeface="Montserrat Medium"/>
              <a:ea typeface="Montserrat Medium"/>
              <a:cs typeface="Montserrat Medium"/>
              <a:sym typeface="Montserrat Medium"/>
            </a:endParaRPr>
          </a:p>
        </p:txBody>
      </p:sp>
      <p:sp>
        <p:nvSpPr>
          <p:cNvPr id="834" name="Google Shape;834;p76"/>
          <p:cNvSpPr txBox="1"/>
          <p:nvPr/>
        </p:nvSpPr>
        <p:spPr>
          <a:xfrm>
            <a:off x="3822493" y="1662725"/>
            <a:ext cx="1509600" cy="33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JUNE</a:t>
            </a:r>
            <a:endParaRPr sz="2000">
              <a:solidFill>
                <a:schemeClr val="dk2"/>
              </a:solidFill>
              <a:latin typeface="Montserrat ExtraBold"/>
              <a:ea typeface="Montserrat ExtraBold"/>
              <a:cs typeface="Montserrat ExtraBold"/>
              <a:sym typeface="Montserrat ExtraBold"/>
            </a:endParaRPr>
          </a:p>
        </p:txBody>
      </p:sp>
      <p:sp>
        <p:nvSpPr>
          <p:cNvPr id="835" name="Google Shape;835;p76"/>
          <p:cNvSpPr txBox="1"/>
          <p:nvPr/>
        </p:nvSpPr>
        <p:spPr>
          <a:xfrm>
            <a:off x="3511093" y="2158175"/>
            <a:ext cx="2132400" cy="984000"/>
          </a:xfrm>
          <a:prstGeom prst="rect">
            <a:avLst/>
          </a:prstGeom>
          <a:noFill/>
          <a:ln>
            <a:noFill/>
          </a:ln>
        </p:spPr>
        <p:txBody>
          <a:bodyPr anchorCtr="0" anchor="t" bIns="0" lIns="91425" spcFirstLastPara="1" rIns="91425" wrap="square" tIns="90000">
            <a:noAutofit/>
          </a:bodyPr>
          <a:lstStyle/>
          <a:p>
            <a:pPr indent="0" lvl="0" marL="0" marR="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very cold place</a:t>
            </a:r>
            <a:endParaRPr>
              <a:solidFill>
                <a:schemeClr val="dk2"/>
              </a:solidFill>
              <a:latin typeface="Montserrat Medium"/>
              <a:ea typeface="Montserrat Medium"/>
              <a:cs typeface="Montserrat Medium"/>
              <a:sym typeface="Montserrat Medium"/>
            </a:endParaRPr>
          </a:p>
        </p:txBody>
      </p:sp>
      <p:sp>
        <p:nvSpPr>
          <p:cNvPr id="836" name="Google Shape;836;p76"/>
          <p:cNvSpPr/>
          <p:nvPr/>
        </p:nvSpPr>
        <p:spPr>
          <a:xfrm flipH="1">
            <a:off x="1406363" y="3247425"/>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04</a:t>
            </a:r>
            <a:endParaRPr sz="3000">
              <a:solidFill>
                <a:schemeClr val="lt1"/>
              </a:solidFill>
              <a:latin typeface="Montserrat ExtraBold"/>
              <a:ea typeface="Montserrat ExtraBold"/>
              <a:cs typeface="Montserrat ExtraBold"/>
              <a:sym typeface="Montserrat ExtraBold"/>
            </a:endParaRPr>
          </a:p>
        </p:txBody>
      </p:sp>
      <p:sp>
        <p:nvSpPr>
          <p:cNvPr id="837" name="Google Shape;837;p76"/>
          <p:cNvSpPr/>
          <p:nvPr/>
        </p:nvSpPr>
        <p:spPr>
          <a:xfrm flipH="1">
            <a:off x="4187988" y="3247425"/>
            <a:ext cx="768000" cy="767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3000">
                <a:solidFill>
                  <a:schemeClr val="lt1"/>
                </a:solidFill>
                <a:latin typeface="Montserrat ExtraBold"/>
                <a:ea typeface="Montserrat ExtraBold"/>
                <a:cs typeface="Montserrat ExtraBold"/>
                <a:sym typeface="Montserrat ExtraBold"/>
              </a:rPr>
              <a:t>05</a:t>
            </a:r>
            <a:endParaRPr sz="3000">
              <a:solidFill>
                <a:schemeClr val="lt1"/>
              </a:solidFill>
              <a:latin typeface="Montserrat ExtraBold"/>
              <a:ea typeface="Montserrat ExtraBold"/>
              <a:cs typeface="Montserrat ExtraBold"/>
              <a:sym typeface="Montserrat ExtraBold"/>
            </a:endParaRPr>
          </a:p>
        </p:txBody>
      </p:sp>
      <p:sp>
        <p:nvSpPr>
          <p:cNvPr id="838" name="Google Shape;838;p76"/>
          <p:cNvSpPr/>
          <p:nvPr/>
        </p:nvSpPr>
        <p:spPr>
          <a:xfrm flipH="1">
            <a:off x="6298075" y="2575847"/>
            <a:ext cx="2111400" cy="2110500"/>
          </a:xfrm>
          <a:prstGeom prst="ellipse">
            <a:avLst/>
          </a:prstGeom>
          <a:solidFill>
            <a:schemeClr val="accen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lt1"/>
                </a:solidFill>
                <a:latin typeface="Montserrat ExtraBold"/>
                <a:ea typeface="Montserrat ExtraBold"/>
                <a:cs typeface="Montserrat ExtraBold"/>
                <a:sym typeface="Montserrat ExtraBold"/>
              </a:rPr>
              <a:t>RESEARCH COMPLETED</a:t>
            </a:r>
            <a:endParaRPr>
              <a:solidFill>
                <a:schemeClr val="lt1"/>
              </a:solidFill>
              <a:latin typeface="Montserrat ExtraBold"/>
              <a:ea typeface="Montserrat ExtraBold"/>
              <a:cs typeface="Montserrat ExtraBold"/>
              <a:sym typeface="Montserrat ExtraBold"/>
            </a:endParaRPr>
          </a:p>
        </p:txBody>
      </p:sp>
      <p:cxnSp>
        <p:nvCxnSpPr>
          <p:cNvPr id="839" name="Google Shape;839;p76"/>
          <p:cNvCxnSpPr>
            <a:stCxn id="836" idx="6"/>
          </p:cNvCxnSpPr>
          <p:nvPr/>
        </p:nvCxnSpPr>
        <p:spPr>
          <a:xfrm rot="10800000">
            <a:off x="-111037" y="3631275"/>
            <a:ext cx="1517400" cy="0"/>
          </a:xfrm>
          <a:prstGeom prst="straightConnector1">
            <a:avLst/>
          </a:prstGeom>
          <a:noFill/>
          <a:ln cap="flat" cmpd="sng" w="38100">
            <a:solidFill>
              <a:schemeClr val="accent2"/>
            </a:solidFill>
            <a:prstDash val="solid"/>
            <a:round/>
            <a:headEnd len="med" w="med" type="none"/>
            <a:tailEnd len="med" w="med" type="none"/>
          </a:ln>
        </p:spPr>
      </p:cxnSp>
      <p:cxnSp>
        <p:nvCxnSpPr>
          <p:cNvPr id="840" name="Google Shape;840;p76"/>
          <p:cNvCxnSpPr>
            <a:stCxn id="836" idx="2"/>
            <a:endCxn id="837" idx="6"/>
          </p:cNvCxnSpPr>
          <p:nvPr/>
        </p:nvCxnSpPr>
        <p:spPr>
          <a:xfrm>
            <a:off x="2174363" y="3631275"/>
            <a:ext cx="2013600" cy="0"/>
          </a:xfrm>
          <a:prstGeom prst="straightConnector1">
            <a:avLst/>
          </a:prstGeom>
          <a:noFill/>
          <a:ln cap="flat" cmpd="sng" w="38100">
            <a:solidFill>
              <a:schemeClr val="accent2"/>
            </a:solidFill>
            <a:prstDash val="solid"/>
            <a:round/>
            <a:headEnd len="med" w="med" type="none"/>
            <a:tailEnd len="med" w="med" type="none"/>
          </a:ln>
        </p:spPr>
      </p:cxnSp>
      <p:cxnSp>
        <p:nvCxnSpPr>
          <p:cNvPr id="841" name="Google Shape;841;p76"/>
          <p:cNvCxnSpPr>
            <a:stCxn id="837" idx="2"/>
            <a:endCxn id="838" idx="6"/>
          </p:cNvCxnSpPr>
          <p:nvPr/>
        </p:nvCxnSpPr>
        <p:spPr>
          <a:xfrm flipH="1" rot="10800000">
            <a:off x="4955988" y="3630975"/>
            <a:ext cx="1342200" cy="300"/>
          </a:xfrm>
          <a:prstGeom prst="straightConnector1">
            <a:avLst/>
          </a:prstGeom>
          <a:noFill/>
          <a:ln cap="flat" cmpd="sng" w="38100">
            <a:solidFill>
              <a:schemeClr val="accent2"/>
            </a:solidFill>
            <a:prstDash val="solid"/>
            <a:round/>
            <a:headEnd len="med" w="med" type="none"/>
            <a:tailEnd len="med" w="med" type="none"/>
          </a:ln>
        </p:spPr>
      </p:cxnSp>
      <p:pic>
        <p:nvPicPr>
          <p:cNvPr id="842" name="Google Shape;842;p76"/>
          <p:cNvPicPr preferRelativeResize="0"/>
          <p:nvPr/>
        </p:nvPicPr>
        <p:blipFill rotWithShape="1">
          <a:blip r:embed="rId3">
            <a:alphaModFix/>
          </a:blip>
          <a:srcRect b="0" l="23030" r="3413" t="0"/>
          <a:stretch/>
        </p:blipFill>
        <p:spPr>
          <a:xfrm flipH="1">
            <a:off x="6557575" y="1435400"/>
            <a:ext cx="1592400" cy="1623600"/>
          </a:xfrm>
          <a:prstGeom prst="ellipse">
            <a:avLst/>
          </a:prstGeom>
          <a:noFill/>
          <a:ln>
            <a:noFill/>
          </a:ln>
        </p:spPr>
      </p:pic>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gtEl>
                                        <p:attrNameLst>
                                          <p:attrName>style.visibility</p:attrName>
                                        </p:attrNameLst>
                                      </p:cBhvr>
                                      <p:to>
                                        <p:strVal val="visible"/>
                                      </p:to>
                                    </p:set>
                                    <p:animEffect filter="fade" transition="in">
                                      <p:cBhvr>
                                        <p:cTn dur="1000"/>
                                        <p:tgtEl>
                                          <p:spTgt spid="832"/>
                                        </p:tgtEl>
                                      </p:cBhvr>
                                    </p:animEffect>
                                  </p:childTnLst>
                                </p:cTn>
                              </p:par>
                              <p:par>
                                <p:cTn fill="hold" nodeType="withEffect" presetClass="entr" presetID="10" presetSubtype="0">
                                  <p:stCondLst>
                                    <p:cond delay="0"/>
                                  </p:stCondLst>
                                  <p:childTnLst>
                                    <p:set>
                                      <p:cBhvr>
                                        <p:cTn dur="1" fill="hold">
                                          <p:stCondLst>
                                            <p:cond delay="0"/>
                                          </p:stCondLst>
                                        </p:cTn>
                                        <p:tgtEl>
                                          <p:spTgt spid="833"/>
                                        </p:tgtEl>
                                        <p:attrNameLst>
                                          <p:attrName>style.visibility</p:attrName>
                                        </p:attrNameLst>
                                      </p:cBhvr>
                                      <p:to>
                                        <p:strVal val="visible"/>
                                      </p:to>
                                    </p:set>
                                    <p:animEffect filter="fade" transition="in">
                                      <p:cBhvr>
                                        <p:cTn dur="1000"/>
                                        <p:tgtEl>
                                          <p:spTgt spid="833"/>
                                        </p:tgtEl>
                                      </p:cBhvr>
                                    </p:animEffect>
                                  </p:childTnLst>
                                </p:cTn>
                              </p:par>
                              <p:par>
                                <p:cTn fill="hold" nodeType="withEffect" presetClass="entr" presetID="10" presetSubtype="0">
                                  <p:stCondLst>
                                    <p:cond delay="0"/>
                                  </p:stCondLst>
                                  <p:childTnLst>
                                    <p:set>
                                      <p:cBhvr>
                                        <p:cTn dur="1" fill="hold">
                                          <p:stCondLst>
                                            <p:cond delay="0"/>
                                          </p:stCondLst>
                                        </p:cTn>
                                        <p:tgtEl>
                                          <p:spTgt spid="836"/>
                                        </p:tgtEl>
                                        <p:attrNameLst>
                                          <p:attrName>style.visibility</p:attrName>
                                        </p:attrNameLst>
                                      </p:cBhvr>
                                      <p:to>
                                        <p:strVal val="visible"/>
                                      </p:to>
                                    </p:set>
                                    <p:animEffect filter="fade" transition="in">
                                      <p:cBhvr>
                                        <p:cTn dur="1000"/>
                                        <p:tgtEl>
                                          <p:spTgt spid="836"/>
                                        </p:tgtEl>
                                      </p:cBhvr>
                                    </p:animEffect>
                                  </p:childTnLst>
                                </p:cTn>
                              </p:par>
                              <p:par>
                                <p:cTn fill="hold" nodeType="withEffect" presetClass="entr" presetID="10" presetSubtype="0">
                                  <p:stCondLst>
                                    <p:cond delay="0"/>
                                  </p:stCondLst>
                                  <p:childTnLst>
                                    <p:set>
                                      <p:cBhvr>
                                        <p:cTn dur="1" fill="hold">
                                          <p:stCondLst>
                                            <p:cond delay="0"/>
                                          </p:stCondLst>
                                        </p:cTn>
                                        <p:tgtEl>
                                          <p:spTgt spid="839"/>
                                        </p:tgtEl>
                                        <p:attrNameLst>
                                          <p:attrName>style.visibility</p:attrName>
                                        </p:attrNameLst>
                                      </p:cBhvr>
                                      <p:to>
                                        <p:strVal val="visible"/>
                                      </p:to>
                                    </p:set>
                                    <p:animEffect filter="fade" transition="in">
                                      <p:cBhvr>
                                        <p:cTn dur="1000"/>
                                        <p:tgtEl>
                                          <p:spTgt spid="8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4"/>
                                        </p:tgtEl>
                                        <p:attrNameLst>
                                          <p:attrName>style.visibility</p:attrName>
                                        </p:attrNameLst>
                                      </p:cBhvr>
                                      <p:to>
                                        <p:strVal val="visible"/>
                                      </p:to>
                                    </p:set>
                                    <p:animEffect filter="fade" transition="in">
                                      <p:cBhvr>
                                        <p:cTn dur="1000"/>
                                        <p:tgtEl>
                                          <p:spTgt spid="834"/>
                                        </p:tgtEl>
                                      </p:cBhvr>
                                    </p:animEffect>
                                  </p:childTnLst>
                                </p:cTn>
                              </p:par>
                              <p:par>
                                <p:cTn fill="hold" nodeType="withEffect" presetClass="entr" presetID="10" presetSubtype="0">
                                  <p:stCondLst>
                                    <p:cond delay="0"/>
                                  </p:stCondLst>
                                  <p:childTnLst>
                                    <p:set>
                                      <p:cBhvr>
                                        <p:cTn dur="1" fill="hold">
                                          <p:stCondLst>
                                            <p:cond delay="0"/>
                                          </p:stCondLst>
                                        </p:cTn>
                                        <p:tgtEl>
                                          <p:spTgt spid="835"/>
                                        </p:tgtEl>
                                        <p:attrNameLst>
                                          <p:attrName>style.visibility</p:attrName>
                                        </p:attrNameLst>
                                      </p:cBhvr>
                                      <p:to>
                                        <p:strVal val="visible"/>
                                      </p:to>
                                    </p:set>
                                    <p:animEffect filter="fade" transition="in">
                                      <p:cBhvr>
                                        <p:cTn dur="1000"/>
                                        <p:tgtEl>
                                          <p:spTgt spid="835"/>
                                        </p:tgtEl>
                                      </p:cBhvr>
                                    </p:animEffect>
                                  </p:childTnLst>
                                </p:cTn>
                              </p:par>
                              <p:par>
                                <p:cTn fill="hold" nodeType="withEffect" presetClass="entr" presetID="10" presetSubtype="0">
                                  <p:stCondLst>
                                    <p:cond delay="0"/>
                                  </p:stCondLst>
                                  <p:childTnLst>
                                    <p:set>
                                      <p:cBhvr>
                                        <p:cTn dur="1" fill="hold">
                                          <p:stCondLst>
                                            <p:cond delay="0"/>
                                          </p:stCondLst>
                                        </p:cTn>
                                        <p:tgtEl>
                                          <p:spTgt spid="837"/>
                                        </p:tgtEl>
                                        <p:attrNameLst>
                                          <p:attrName>style.visibility</p:attrName>
                                        </p:attrNameLst>
                                      </p:cBhvr>
                                      <p:to>
                                        <p:strVal val="visible"/>
                                      </p:to>
                                    </p:set>
                                    <p:animEffect filter="fade" transition="in">
                                      <p:cBhvr>
                                        <p:cTn dur="1000"/>
                                        <p:tgtEl>
                                          <p:spTgt spid="837"/>
                                        </p:tgtEl>
                                      </p:cBhvr>
                                    </p:animEffect>
                                  </p:childTnLst>
                                </p:cTn>
                              </p:par>
                              <p:par>
                                <p:cTn fill="hold" nodeType="withEffect" presetClass="entr" presetID="10" presetSubtype="0">
                                  <p:stCondLst>
                                    <p:cond delay="0"/>
                                  </p:stCondLst>
                                  <p:childTnLst>
                                    <p:set>
                                      <p:cBhvr>
                                        <p:cTn dur="1" fill="hold">
                                          <p:stCondLst>
                                            <p:cond delay="0"/>
                                          </p:stCondLst>
                                        </p:cTn>
                                        <p:tgtEl>
                                          <p:spTgt spid="840"/>
                                        </p:tgtEl>
                                        <p:attrNameLst>
                                          <p:attrName>style.visibility</p:attrName>
                                        </p:attrNameLst>
                                      </p:cBhvr>
                                      <p:to>
                                        <p:strVal val="visible"/>
                                      </p:to>
                                    </p:set>
                                    <p:animEffect filter="fade" transition="in">
                                      <p:cBhvr>
                                        <p:cTn dur="1000"/>
                                        <p:tgtEl>
                                          <p:spTgt spid="8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8"/>
                                        </p:tgtEl>
                                        <p:attrNameLst>
                                          <p:attrName>style.visibility</p:attrName>
                                        </p:attrNameLst>
                                      </p:cBhvr>
                                      <p:to>
                                        <p:strVal val="visible"/>
                                      </p:to>
                                    </p:set>
                                    <p:animEffect filter="fade" transition="in">
                                      <p:cBhvr>
                                        <p:cTn dur="1000"/>
                                        <p:tgtEl>
                                          <p:spTgt spid="838"/>
                                        </p:tgtEl>
                                      </p:cBhvr>
                                    </p:animEffect>
                                  </p:childTnLst>
                                </p:cTn>
                              </p:par>
                              <p:par>
                                <p:cTn fill="hold" nodeType="withEffect" presetClass="entr" presetID="10" presetSubtype="0">
                                  <p:stCondLst>
                                    <p:cond delay="0"/>
                                  </p:stCondLst>
                                  <p:childTnLst>
                                    <p:set>
                                      <p:cBhvr>
                                        <p:cTn dur="1" fill="hold">
                                          <p:stCondLst>
                                            <p:cond delay="0"/>
                                          </p:stCondLst>
                                        </p:cTn>
                                        <p:tgtEl>
                                          <p:spTgt spid="841"/>
                                        </p:tgtEl>
                                        <p:attrNameLst>
                                          <p:attrName>style.visibility</p:attrName>
                                        </p:attrNameLst>
                                      </p:cBhvr>
                                      <p:to>
                                        <p:strVal val="visible"/>
                                      </p:to>
                                    </p:set>
                                    <p:animEffect filter="fade" transition="in">
                                      <p:cBhvr>
                                        <p:cTn dur="1000"/>
                                        <p:tgtEl>
                                          <p:spTgt spid="841"/>
                                        </p:tgtEl>
                                      </p:cBhvr>
                                    </p:animEffect>
                                  </p:childTnLst>
                                </p:cTn>
                              </p:par>
                              <p:par>
                                <p:cTn fill="hold" nodeType="withEffect" presetClass="entr" presetID="10" presetSubtype="0">
                                  <p:stCondLst>
                                    <p:cond delay="0"/>
                                  </p:stCondLst>
                                  <p:childTnLst>
                                    <p:set>
                                      <p:cBhvr>
                                        <p:cTn dur="1" fill="hold">
                                          <p:stCondLst>
                                            <p:cond delay="0"/>
                                          </p:stCondLst>
                                        </p:cTn>
                                        <p:tgtEl>
                                          <p:spTgt spid="842"/>
                                        </p:tgtEl>
                                        <p:attrNameLst>
                                          <p:attrName>style.visibility</p:attrName>
                                        </p:attrNameLst>
                                      </p:cBhvr>
                                      <p:to>
                                        <p:strVal val="visible"/>
                                      </p:to>
                                    </p:set>
                                    <p:animEffect filter="fade" transition="in">
                                      <p:cBhvr>
                                        <p:cTn dur="1000"/>
                                        <p:tgtEl>
                                          <p:spTgt spid="8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77"/>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STUDY PROGRAM</a:t>
            </a:r>
            <a:endParaRPr/>
          </a:p>
        </p:txBody>
      </p:sp>
      <p:graphicFrame>
        <p:nvGraphicFramePr>
          <p:cNvPr id="848" name="Google Shape;848;p77"/>
          <p:cNvGraphicFramePr/>
          <p:nvPr/>
        </p:nvGraphicFramePr>
        <p:xfrm>
          <a:off x="720000" y="1316775"/>
          <a:ext cx="3000000" cy="3000000"/>
        </p:xfrm>
        <a:graphic>
          <a:graphicData uri="http://schemas.openxmlformats.org/drawingml/2006/table">
            <a:tbl>
              <a:tblPr>
                <a:noFill/>
                <a:tableStyleId>{7F67E1A7-5E7D-4E4A-93FB-50E5970F2A31}</a:tableStyleId>
              </a:tblPr>
              <a:tblGrid>
                <a:gridCol w="1061150"/>
                <a:gridCol w="2676000"/>
                <a:gridCol w="1108750"/>
                <a:gridCol w="2858100"/>
              </a:tblGrid>
              <a:tr h="60957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STATUS</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DESCRIPTION</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STATUS</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DESCRIPTION</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r>
              <a:tr h="60957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03/04</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04/03</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Solar System</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60957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03/07</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04/09</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60957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03/10</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cold place</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dk2"/>
                          </a:solidFill>
                          <a:latin typeface="Montserrat"/>
                          <a:ea typeface="Montserrat"/>
                          <a:cs typeface="Montserrat"/>
                          <a:sym typeface="Montserrat"/>
                        </a:rPr>
                        <a:t>04/11</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1600"/>
                        </a:spcAft>
                        <a:buNone/>
                      </a:pPr>
                      <a:r>
                        <a:rPr lang="en">
                          <a:solidFill>
                            <a:schemeClr val="dk2"/>
                          </a:solidFill>
                          <a:latin typeface="Montserrat Medium"/>
                          <a:ea typeface="Montserrat Medium"/>
                          <a:cs typeface="Montserrat Medium"/>
                          <a:sym typeface="Montserrat Medium"/>
                        </a:rPr>
                        <a:t>The Sun is the star at the center of the Solar System</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60957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03/21</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1600"/>
                        </a:spcAft>
                        <a:buNone/>
                      </a:pPr>
                      <a:r>
                        <a:rPr lang="en">
                          <a:solidFill>
                            <a:schemeClr val="dk2"/>
                          </a:solidFill>
                          <a:latin typeface="Montserrat Medium"/>
                          <a:ea typeface="Montserrat Medium"/>
                          <a:cs typeface="Montserrat Medium"/>
                          <a:sym typeface="Montserrat Medium"/>
                        </a:rPr>
                        <a:t>Saturn is a gas giant and has several rings</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dk2"/>
                          </a:solidFill>
                          <a:latin typeface="Montserrat"/>
                          <a:ea typeface="Montserrat"/>
                          <a:cs typeface="Montserrat"/>
                          <a:sym typeface="Montserrat"/>
                        </a:rPr>
                        <a:t>04/15</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Earth is the third planet from the Sun and has life</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bl>
          </a:graphicData>
        </a:graphic>
      </p:graphicFrame>
    </p:spTree>
  </p:cSld>
  <p:clrMapOvr>
    <a:masterClrMapping/>
  </p:clrMapOvr>
  <mc:AlternateContent>
    <mc:Choice Requires="p14">
      <p:transition spd="slow" p14:dur="1000">
        <p:push/>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78"/>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STUDY PROGRAM</a:t>
            </a:r>
            <a:endParaRPr/>
          </a:p>
        </p:txBody>
      </p:sp>
      <p:graphicFrame>
        <p:nvGraphicFramePr>
          <p:cNvPr id="854" name="Google Shape;854;p78"/>
          <p:cNvGraphicFramePr/>
          <p:nvPr/>
        </p:nvGraphicFramePr>
        <p:xfrm>
          <a:off x="1154225" y="1189675"/>
          <a:ext cx="3000000" cy="3000000"/>
        </p:xfrm>
        <a:graphic>
          <a:graphicData uri="http://schemas.openxmlformats.org/drawingml/2006/table">
            <a:tbl>
              <a:tblPr>
                <a:noFill/>
                <a:tableStyleId>{7F67E1A7-5E7D-4E4A-93FB-50E5970F2A31}</a:tableStyleId>
              </a:tblPr>
              <a:tblGrid>
                <a:gridCol w="1792425"/>
                <a:gridCol w="1008625"/>
                <a:gridCol w="1008625"/>
                <a:gridCol w="1008625"/>
                <a:gridCol w="1008625"/>
                <a:gridCol w="1008625"/>
              </a:tblGrid>
              <a:tr h="623800">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9525">
                      <a:solidFill>
                        <a:srgbClr val="7F694C">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9525">
                      <a:solidFill>
                        <a:srgbClr val="7F694C">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1ST WEEK</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2ND WEEK</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3RD WEEK</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4HT WEEK</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5TH WEEK</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r>
              <a:tr h="623800">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RESEARCH</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623800">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ANALYSIS</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623800">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DATA STUDY</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623800">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COMPARAISON</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r>
            </a:tbl>
          </a:graphicData>
        </a:graphic>
      </p:graphicFrame>
      <p:grpSp>
        <p:nvGrpSpPr>
          <p:cNvPr id="855" name="Google Shape;855;p78"/>
          <p:cNvGrpSpPr/>
          <p:nvPr/>
        </p:nvGrpSpPr>
        <p:grpSpPr>
          <a:xfrm>
            <a:off x="3325247" y="2067655"/>
            <a:ext cx="209649" cy="156345"/>
            <a:chOff x="1171177" y="4799555"/>
            <a:chExt cx="209649" cy="156345"/>
          </a:xfrm>
        </p:grpSpPr>
        <p:sp>
          <p:nvSpPr>
            <p:cNvPr id="856" name="Google Shape;856;p78"/>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57" name="Google Shape;857;p78"/>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858" name="Google Shape;858;p78"/>
          <p:cNvGrpSpPr/>
          <p:nvPr/>
        </p:nvGrpSpPr>
        <p:grpSpPr>
          <a:xfrm>
            <a:off x="4333447" y="2067655"/>
            <a:ext cx="209649" cy="156345"/>
            <a:chOff x="1171177" y="4799555"/>
            <a:chExt cx="209649" cy="156345"/>
          </a:xfrm>
        </p:grpSpPr>
        <p:sp>
          <p:nvSpPr>
            <p:cNvPr id="859" name="Google Shape;859;p78"/>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60" name="Google Shape;860;p78"/>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861" name="Google Shape;861;p78"/>
          <p:cNvGrpSpPr/>
          <p:nvPr/>
        </p:nvGrpSpPr>
        <p:grpSpPr>
          <a:xfrm>
            <a:off x="4333447" y="2671005"/>
            <a:ext cx="209649" cy="156345"/>
            <a:chOff x="1171177" y="4799555"/>
            <a:chExt cx="209649" cy="156345"/>
          </a:xfrm>
        </p:grpSpPr>
        <p:sp>
          <p:nvSpPr>
            <p:cNvPr id="862" name="Google Shape;862;p78"/>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63" name="Google Shape;863;p78"/>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864" name="Google Shape;864;p78"/>
          <p:cNvGrpSpPr/>
          <p:nvPr/>
        </p:nvGrpSpPr>
        <p:grpSpPr>
          <a:xfrm>
            <a:off x="5358722" y="3303274"/>
            <a:ext cx="209649" cy="156345"/>
            <a:chOff x="1171177" y="4799555"/>
            <a:chExt cx="209649" cy="156345"/>
          </a:xfrm>
        </p:grpSpPr>
        <p:sp>
          <p:nvSpPr>
            <p:cNvPr id="865" name="Google Shape;865;p78"/>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66" name="Google Shape;866;p78"/>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867" name="Google Shape;867;p78"/>
          <p:cNvGrpSpPr/>
          <p:nvPr/>
        </p:nvGrpSpPr>
        <p:grpSpPr>
          <a:xfrm>
            <a:off x="6349822" y="3303274"/>
            <a:ext cx="209649" cy="156345"/>
            <a:chOff x="1171177" y="4799555"/>
            <a:chExt cx="209649" cy="156345"/>
          </a:xfrm>
        </p:grpSpPr>
        <p:sp>
          <p:nvSpPr>
            <p:cNvPr id="868" name="Google Shape;868;p78"/>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69" name="Google Shape;869;p78"/>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870" name="Google Shape;870;p78"/>
          <p:cNvGrpSpPr/>
          <p:nvPr/>
        </p:nvGrpSpPr>
        <p:grpSpPr>
          <a:xfrm>
            <a:off x="7392197" y="3926974"/>
            <a:ext cx="209649" cy="156345"/>
            <a:chOff x="1171177" y="4799555"/>
            <a:chExt cx="209649" cy="156345"/>
          </a:xfrm>
        </p:grpSpPr>
        <p:sp>
          <p:nvSpPr>
            <p:cNvPr id="871" name="Google Shape;871;p78"/>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72" name="Google Shape;872;p78"/>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873" name="Google Shape;873;p78"/>
          <p:cNvSpPr/>
          <p:nvPr/>
        </p:nvSpPr>
        <p:spPr>
          <a:xfrm flipH="1">
            <a:off x="213600" y="-683253"/>
            <a:ext cx="2111400" cy="2110500"/>
          </a:xfrm>
          <a:prstGeom prst="ellipse">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lt1"/>
              </a:solidFill>
              <a:latin typeface="Montserrat ExtraBold"/>
              <a:ea typeface="Montserrat ExtraBold"/>
              <a:cs typeface="Montserrat ExtraBold"/>
              <a:sym typeface="Montserrat ExtraBold"/>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sp>
        <p:nvSpPr>
          <p:cNvPr id="878" name="Google Shape;878;p7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879" name="Google Shape;879;p79"/>
          <p:cNvSpPr txBox="1"/>
          <p:nvPr>
            <p:ph idx="2" type="title"/>
          </p:nvPr>
        </p:nvSpPr>
        <p:spPr>
          <a:xfrm>
            <a:off x="1195850" y="1751675"/>
            <a:ext cx="2867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RESEARCH</a:t>
            </a:r>
            <a:endParaRPr/>
          </a:p>
        </p:txBody>
      </p:sp>
      <p:sp>
        <p:nvSpPr>
          <p:cNvPr id="880" name="Google Shape;880;p79"/>
          <p:cNvSpPr txBox="1"/>
          <p:nvPr>
            <p:ph idx="1" type="subTitle"/>
          </p:nvPr>
        </p:nvSpPr>
        <p:spPr>
          <a:xfrm>
            <a:off x="1195863" y="2094725"/>
            <a:ext cx="2867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also high temperatures</a:t>
            </a:r>
            <a:endParaRPr/>
          </a:p>
        </p:txBody>
      </p:sp>
      <p:sp>
        <p:nvSpPr>
          <p:cNvPr id="881" name="Google Shape;881;p79"/>
          <p:cNvSpPr txBox="1"/>
          <p:nvPr>
            <p:ph idx="3" type="title"/>
          </p:nvPr>
        </p:nvSpPr>
        <p:spPr>
          <a:xfrm>
            <a:off x="5081030" y="1751675"/>
            <a:ext cx="2867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a:t>
            </a:r>
            <a:endParaRPr/>
          </a:p>
        </p:txBody>
      </p:sp>
      <p:sp>
        <p:nvSpPr>
          <p:cNvPr id="882" name="Google Shape;882;p79"/>
          <p:cNvSpPr txBox="1"/>
          <p:nvPr>
            <p:ph idx="4" type="subTitle"/>
          </p:nvPr>
        </p:nvSpPr>
        <p:spPr>
          <a:xfrm>
            <a:off x="5081043" y="2094725"/>
            <a:ext cx="2867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in the Solar System</a:t>
            </a:r>
            <a:endParaRPr/>
          </a:p>
        </p:txBody>
      </p:sp>
      <p:sp>
        <p:nvSpPr>
          <p:cNvPr id="883" name="Google Shape;883;p79"/>
          <p:cNvSpPr txBox="1"/>
          <p:nvPr>
            <p:ph idx="5" type="title"/>
          </p:nvPr>
        </p:nvSpPr>
        <p:spPr>
          <a:xfrm>
            <a:off x="1195863" y="3604525"/>
            <a:ext cx="2867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STUDY</a:t>
            </a:r>
            <a:endParaRPr/>
          </a:p>
        </p:txBody>
      </p:sp>
      <p:sp>
        <p:nvSpPr>
          <p:cNvPr id="884" name="Google Shape;884;p79"/>
          <p:cNvSpPr txBox="1"/>
          <p:nvPr>
            <p:ph idx="6" type="subTitle"/>
          </p:nvPr>
        </p:nvSpPr>
        <p:spPr>
          <a:xfrm>
            <a:off x="1195863" y="3960050"/>
            <a:ext cx="2867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885" name="Google Shape;885;p79"/>
          <p:cNvSpPr txBox="1"/>
          <p:nvPr>
            <p:ph idx="7" type="title"/>
          </p:nvPr>
        </p:nvSpPr>
        <p:spPr>
          <a:xfrm>
            <a:off x="5081043" y="3604525"/>
            <a:ext cx="2867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COMPARISON</a:t>
            </a:r>
            <a:endParaRPr/>
          </a:p>
        </p:txBody>
      </p:sp>
      <p:sp>
        <p:nvSpPr>
          <p:cNvPr id="886" name="Google Shape;886;p79"/>
          <p:cNvSpPr txBox="1"/>
          <p:nvPr>
            <p:ph idx="8" type="subTitle"/>
          </p:nvPr>
        </p:nvSpPr>
        <p:spPr>
          <a:xfrm>
            <a:off x="5081043" y="3960050"/>
            <a:ext cx="2867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mostly of hydrogen and helium</a:t>
            </a:r>
            <a:endParaRPr/>
          </a:p>
        </p:txBody>
      </p:sp>
      <p:sp>
        <p:nvSpPr>
          <p:cNvPr id="887" name="Google Shape;887;p79"/>
          <p:cNvSpPr/>
          <p:nvPr/>
        </p:nvSpPr>
        <p:spPr>
          <a:xfrm flipH="1">
            <a:off x="2299325" y="106240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9"/>
          <p:cNvSpPr/>
          <p:nvPr/>
        </p:nvSpPr>
        <p:spPr>
          <a:xfrm flipH="1">
            <a:off x="6184450" y="106240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9"/>
          <p:cNvSpPr/>
          <p:nvPr/>
        </p:nvSpPr>
        <p:spPr>
          <a:xfrm flipH="1">
            <a:off x="2299325" y="2937113"/>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9"/>
          <p:cNvSpPr/>
          <p:nvPr/>
        </p:nvSpPr>
        <p:spPr>
          <a:xfrm flipH="1">
            <a:off x="6184450" y="2937113"/>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 name="Google Shape;891;p79"/>
          <p:cNvGrpSpPr/>
          <p:nvPr/>
        </p:nvGrpSpPr>
        <p:grpSpPr>
          <a:xfrm>
            <a:off x="6329691" y="3060245"/>
            <a:ext cx="369805" cy="353782"/>
            <a:chOff x="3950316" y="3820307"/>
            <a:chExt cx="369805" cy="353782"/>
          </a:xfrm>
        </p:grpSpPr>
        <p:sp>
          <p:nvSpPr>
            <p:cNvPr id="892" name="Google Shape;892;p7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79"/>
          <p:cNvGrpSpPr/>
          <p:nvPr/>
        </p:nvGrpSpPr>
        <p:grpSpPr>
          <a:xfrm>
            <a:off x="6354500" y="1194987"/>
            <a:ext cx="320143" cy="392581"/>
            <a:chOff x="3086313" y="2877049"/>
            <a:chExt cx="320143" cy="392581"/>
          </a:xfrm>
        </p:grpSpPr>
        <p:sp>
          <p:nvSpPr>
            <p:cNvPr id="897" name="Google Shape;897;p7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 name="Google Shape;909;p79"/>
          <p:cNvSpPr/>
          <p:nvPr/>
        </p:nvSpPr>
        <p:spPr>
          <a:xfrm>
            <a:off x="2443793" y="308109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79"/>
          <p:cNvGrpSpPr/>
          <p:nvPr/>
        </p:nvGrpSpPr>
        <p:grpSpPr>
          <a:xfrm>
            <a:off x="2452910" y="1215266"/>
            <a:ext cx="353145" cy="351998"/>
            <a:chOff x="852385" y="1510916"/>
            <a:chExt cx="353145" cy="351998"/>
          </a:xfrm>
        </p:grpSpPr>
        <p:sp>
          <p:nvSpPr>
            <p:cNvPr id="911" name="Google Shape;911;p79"/>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9"/>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9"/>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9"/>
                                        </p:tgtEl>
                                        <p:attrNameLst>
                                          <p:attrName>style.visibility</p:attrName>
                                        </p:attrNameLst>
                                      </p:cBhvr>
                                      <p:to>
                                        <p:strVal val="visible"/>
                                      </p:to>
                                    </p:set>
                                    <p:animEffect filter="fade" transition="in">
                                      <p:cBhvr>
                                        <p:cTn dur="1000"/>
                                        <p:tgtEl>
                                          <p:spTgt spid="879"/>
                                        </p:tgtEl>
                                      </p:cBhvr>
                                    </p:animEffect>
                                  </p:childTnLst>
                                </p:cTn>
                              </p:par>
                              <p:par>
                                <p:cTn fill="hold" nodeType="withEffect" presetClass="entr" presetID="10" presetSubtype="0">
                                  <p:stCondLst>
                                    <p:cond delay="0"/>
                                  </p:stCondLst>
                                  <p:childTnLst>
                                    <p:set>
                                      <p:cBhvr>
                                        <p:cTn dur="1" fill="hold">
                                          <p:stCondLst>
                                            <p:cond delay="0"/>
                                          </p:stCondLst>
                                        </p:cTn>
                                        <p:tgtEl>
                                          <p:spTgt spid="880"/>
                                        </p:tgtEl>
                                        <p:attrNameLst>
                                          <p:attrName>style.visibility</p:attrName>
                                        </p:attrNameLst>
                                      </p:cBhvr>
                                      <p:to>
                                        <p:strVal val="visible"/>
                                      </p:to>
                                    </p:set>
                                    <p:animEffect filter="fade" transition="in">
                                      <p:cBhvr>
                                        <p:cTn dur="1000"/>
                                        <p:tgtEl>
                                          <p:spTgt spid="880"/>
                                        </p:tgtEl>
                                      </p:cBhvr>
                                    </p:animEffect>
                                  </p:childTnLst>
                                </p:cTn>
                              </p:par>
                              <p:par>
                                <p:cTn fill="hold" nodeType="withEffect" presetClass="entr" presetID="10" presetSubtype="0">
                                  <p:stCondLst>
                                    <p:cond delay="0"/>
                                  </p:stCondLst>
                                  <p:childTnLst>
                                    <p:set>
                                      <p:cBhvr>
                                        <p:cTn dur="1" fill="hold">
                                          <p:stCondLst>
                                            <p:cond delay="0"/>
                                          </p:stCondLst>
                                        </p:cTn>
                                        <p:tgtEl>
                                          <p:spTgt spid="887"/>
                                        </p:tgtEl>
                                        <p:attrNameLst>
                                          <p:attrName>style.visibility</p:attrName>
                                        </p:attrNameLst>
                                      </p:cBhvr>
                                      <p:to>
                                        <p:strVal val="visible"/>
                                      </p:to>
                                    </p:set>
                                    <p:animEffect filter="fade" transition="in">
                                      <p:cBhvr>
                                        <p:cTn dur="1000"/>
                                        <p:tgtEl>
                                          <p:spTgt spid="887"/>
                                        </p:tgtEl>
                                      </p:cBhvr>
                                    </p:animEffect>
                                  </p:childTnLst>
                                </p:cTn>
                              </p:par>
                              <p:par>
                                <p:cTn fill="hold" nodeType="withEffect" presetClass="entr" presetID="10" presetSubtype="0">
                                  <p:stCondLst>
                                    <p:cond delay="0"/>
                                  </p:stCondLst>
                                  <p:childTnLst>
                                    <p:set>
                                      <p:cBhvr>
                                        <p:cTn dur="1" fill="hold">
                                          <p:stCondLst>
                                            <p:cond delay="0"/>
                                          </p:stCondLst>
                                        </p:cTn>
                                        <p:tgtEl>
                                          <p:spTgt spid="910"/>
                                        </p:tgtEl>
                                        <p:attrNameLst>
                                          <p:attrName>style.visibility</p:attrName>
                                        </p:attrNameLst>
                                      </p:cBhvr>
                                      <p:to>
                                        <p:strVal val="visible"/>
                                      </p:to>
                                    </p:set>
                                    <p:animEffect filter="fade" transition="in">
                                      <p:cBhvr>
                                        <p:cTn dur="1000"/>
                                        <p:tgtEl>
                                          <p:spTgt spid="9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1"/>
                                        </p:tgtEl>
                                        <p:attrNameLst>
                                          <p:attrName>style.visibility</p:attrName>
                                        </p:attrNameLst>
                                      </p:cBhvr>
                                      <p:to>
                                        <p:strVal val="visible"/>
                                      </p:to>
                                    </p:set>
                                    <p:animEffect filter="fade" transition="in">
                                      <p:cBhvr>
                                        <p:cTn dur="1000"/>
                                        <p:tgtEl>
                                          <p:spTgt spid="881"/>
                                        </p:tgtEl>
                                      </p:cBhvr>
                                    </p:animEffect>
                                  </p:childTnLst>
                                </p:cTn>
                              </p:par>
                              <p:par>
                                <p:cTn fill="hold" nodeType="withEffect" presetClass="entr" presetID="10" presetSubtype="0">
                                  <p:stCondLst>
                                    <p:cond delay="0"/>
                                  </p:stCondLst>
                                  <p:childTnLst>
                                    <p:set>
                                      <p:cBhvr>
                                        <p:cTn dur="1" fill="hold">
                                          <p:stCondLst>
                                            <p:cond delay="0"/>
                                          </p:stCondLst>
                                        </p:cTn>
                                        <p:tgtEl>
                                          <p:spTgt spid="882"/>
                                        </p:tgtEl>
                                        <p:attrNameLst>
                                          <p:attrName>style.visibility</p:attrName>
                                        </p:attrNameLst>
                                      </p:cBhvr>
                                      <p:to>
                                        <p:strVal val="visible"/>
                                      </p:to>
                                    </p:set>
                                    <p:animEffect filter="fade" transition="in">
                                      <p:cBhvr>
                                        <p:cTn dur="1000"/>
                                        <p:tgtEl>
                                          <p:spTgt spid="882"/>
                                        </p:tgtEl>
                                      </p:cBhvr>
                                    </p:animEffect>
                                  </p:childTnLst>
                                </p:cTn>
                              </p:par>
                              <p:par>
                                <p:cTn fill="hold" nodeType="withEffect" presetClass="entr" presetID="10" presetSubtype="0">
                                  <p:stCondLst>
                                    <p:cond delay="0"/>
                                  </p:stCondLst>
                                  <p:childTnLst>
                                    <p:set>
                                      <p:cBhvr>
                                        <p:cTn dur="1" fill="hold">
                                          <p:stCondLst>
                                            <p:cond delay="0"/>
                                          </p:stCondLst>
                                        </p:cTn>
                                        <p:tgtEl>
                                          <p:spTgt spid="888"/>
                                        </p:tgtEl>
                                        <p:attrNameLst>
                                          <p:attrName>style.visibility</p:attrName>
                                        </p:attrNameLst>
                                      </p:cBhvr>
                                      <p:to>
                                        <p:strVal val="visible"/>
                                      </p:to>
                                    </p:set>
                                    <p:animEffect filter="fade" transition="in">
                                      <p:cBhvr>
                                        <p:cTn dur="1000"/>
                                        <p:tgtEl>
                                          <p:spTgt spid="888"/>
                                        </p:tgtEl>
                                      </p:cBhvr>
                                    </p:animEffect>
                                  </p:childTnLst>
                                </p:cTn>
                              </p:par>
                              <p:par>
                                <p:cTn fill="hold" nodeType="withEffect" presetClass="entr" presetID="10" presetSubtype="0">
                                  <p:stCondLst>
                                    <p:cond delay="0"/>
                                  </p:stCondLst>
                                  <p:childTnLst>
                                    <p:set>
                                      <p:cBhvr>
                                        <p:cTn dur="1" fill="hold">
                                          <p:stCondLst>
                                            <p:cond delay="0"/>
                                          </p:stCondLst>
                                        </p:cTn>
                                        <p:tgtEl>
                                          <p:spTgt spid="896"/>
                                        </p:tgtEl>
                                        <p:attrNameLst>
                                          <p:attrName>style.visibility</p:attrName>
                                        </p:attrNameLst>
                                      </p:cBhvr>
                                      <p:to>
                                        <p:strVal val="visible"/>
                                      </p:to>
                                    </p:set>
                                    <p:animEffect filter="fade" transition="in">
                                      <p:cBhvr>
                                        <p:cTn dur="1000"/>
                                        <p:tgtEl>
                                          <p:spTgt spid="8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3"/>
                                        </p:tgtEl>
                                        <p:attrNameLst>
                                          <p:attrName>style.visibility</p:attrName>
                                        </p:attrNameLst>
                                      </p:cBhvr>
                                      <p:to>
                                        <p:strVal val="visible"/>
                                      </p:to>
                                    </p:set>
                                    <p:animEffect filter="fade" transition="in">
                                      <p:cBhvr>
                                        <p:cTn dur="1000"/>
                                        <p:tgtEl>
                                          <p:spTgt spid="883"/>
                                        </p:tgtEl>
                                      </p:cBhvr>
                                    </p:animEffect>
                                  </p:childTnLst>
                                </p:cTn>
                              </p:par>
                              <p:par>
                                <p:cTn fill="hold" nodeType="withEffect" presetClass="entr" presetID="10" presetSubtype="0">
                                  <p:stCondLst>
                                    <p:cond delay="0"/>
                                  </p:stCondLst>
                                  <p:childTnLst>
                                    <p:set>
                                      <p:cBhvr>
                                        <p:cTn dur="1" fill="hold">
                                          <p:stCondLst>
                                            <p:cond delay="0"/>
                                          </p:stCondLst>
                                        </p:cTn>
                                        <p:tgtEl>
                                          <p:spTgt spid="884"/>
                                        </p:tgtEl>
                                        <p:attrNameLst>
                                          <p:attrName>style.visibility</p:attrName>
                                        </p:attrNameLst>
                                      </p:cBhvr>
                                      <p:to>
                                        <p:strVal val="visible"/>
                                      </p:to>
                                    </p:set>
                                    <p:animEffect filter="fade" transition="in">
                                      <p:cBhvr>
                                        <p:cTn dur="1000"/>
                                        <p:tgtEl>
                                          <p:spTgt spid="884"/>
                                        </p:tgtEl>
                                      </p:cBhvr>
                                    </p:animEffect>
                                  </p:childTnLst>
                                </p:cTn>
                              </p:par>
                              <p:par>
                                <p:cTn fill="hold" nodeType="withEffect" presetClass="entr" presetID="10" presetSubtype="0">
                                  <p:stCondLst>
                                    <p:cond delay="0"/>
                                  </p:stCondLst>
                                  <p:childTnLst>
                                    <p:set>
                                      <p:cBhvr>
                                        <p:cTn dur="1" fill="hold">
                                          <p:stCondLst>
                                            <p:cond delay="0"/>
                                          </p:stCondLst>
                                        </p:cTn>
                                        <p:tgtEl>
                                          <p:spTgt spid="889"/>
                                        </p:tgtEl>
                                        <p:attrNameLst>
                                          <p:attrName>style.visibility</p:attrName>
                                        </p:attrNameLst>
                                      </p:cBhvr>
                                      <p:to>
                                        <p:strVal val="visible"/>
                                      </p:to>
                                    </p:set>
                                    <p:animEffect filter="fade" transition="in">
                                      <p:cBhvr>
                                        <p:cTn dur="1000"/>
                                        <p:tgtEl>
                                          <p:spTgt spid="889"/>
                                        </p:tgtEl>
                                      </p:cBhvr>
                                    </p:animEffect>
                                  </p:childTnLst>
                                </p:cTn>
                              </p:par>
                              <p:par>
                                <p:cTn fill="hold" nodeType="withEffect" presetClass="entr" presetID="10" presetSubtype="0">
                                  <p:stCondLst>
                                    <p:cond delay="0"/>
                                  </p:stCondLst>
                                  <p:childTnLst>
                                    <p:set>
                                      <p:cBhvr>
                                        <p:cTn dur="1" fill="hold">
                                          <p:stCondLst>
                                            <p:cond delay="0"/>
                                          </p:stCondLst>
                                        </p:cTn>
                                        <p:tgtEl>
                                          <p:spTgt spid="909"/>
                                        </p:tgtEl>
                                        <p:attrNameLst>
                                          <p:attrName>style.visibility</p:attrName>
                                        </p:attrNameLst>
                                      </p:cBhvr>
                                      <p:to>
                                        <p:strVal val="visible"/>
                                      </p:to>
                                    </p:set>
                                    <p:animEffect filter="fade" transition="in">
                                      <p:cBhvr>
                                        <p:cTn dur="1000"/>
                                        <p:tgtEl>
                                          <p:spTgt spid="9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5"/>
                                        </p:tgtEl>
                                        <p:attrNameLst>
                                          <p:attrName>style.visibility</p:attrName>
                                        </p:attrNameLst>
                                      </p:cBhvr>
                                      <p:to>
                                        <p:strVal val="visible"/>
                                      </p:to>
                                    </p:set>
                                    <p:animEffect filter="fade" transition="in">
                                      <p:cBhvr>
                                        <p:cTn dur="1000"/>
                                        <p:tgtEl>
                                          <p:spTgt spid="885"/>
                                        </p:tgtEl>
                                      </p:cBhvr>
                                    </p:animEffect>
                                  </p:childTnLst>
                                </p:cTn>
                              </p:par>
                              <p:par>
                                <p:cTn fill="hold" nodeType="withEffect" presetClass="entr" presetID="10" presetSubtype="0">
                                  <p:stCondLst>
                                    <p:cond delay="0"/>
                                  </p:stCondLst>
                                  <p:childTnLst>
                                    <p:set>
                                      <p:cBhvr>
                                        <p:cTn dur="1" fill="hold">
                                          <p:stCondLst>
                                            <p:cond delay="0"/>
                                          </p:stCondLst>
                                        </p:cTn>
                                        <p:tgtEl>
                                          <p:spTgt spid="886"/>
                                        </p:tgtEl>
                                        <p:attrNameLst>
                                          <p:attrName>style.visibility</p:attrName>
                                        </p:attrNameLst>
                                      </p:cBhvr>
                                      <p:to>
                                        <p:strVal val="visible"/>
                                      </p:to>
                                    </p:set>
                                    <p:animEffect filter="fade" transition="in">
                                      <p:cBhvr>
                                        <p:cTn dur="1000"/>
                                        <p:tgtEl>
                                          <p:spTgt spid="886"/>
                                        </p:tgtEl>
                                      </p:cBhvr>
                                    </p:animEffect>
                                  </p:childTnLst>
                                </p:cTn>
                              </p:par>
                              <p:par>
                                <p:cTn fill="hold" nodeType="withEffect" presetClass="entr" presetID="10" presetSubtype="0">
                                  <p:stCondLst>
                                    <p:cond delay="0"/>
                                  </p:stCondLst>
                                  <p:childTnLst>
                                    <p:set>
                                      <p:cBhvr>
                                        <p:cTn dur="1" fill="hold">
                                          <p:stCondLst>
                                            <p:cond delay="0"/>
                                          </p:stCondLst>
                                        </p:cTn>
                                        <p:tgtEl>
                                          <p:spTgt spid="890"/>
                                        </p:tgtEl>
                                        <p:attrNameLst>
                                          <p:attrName>style.visibility</p:attrName>
                                        </p:attrNameLst>
                                      </p:cBhvr>
                                      <p:to>
                                        <p:strVal val="visible"/>
                                      </p:to>
                                    </p:set>
                                    <p:animEffect filter="fade" transition="in">
                                      <p:cBhvr>
                                        <p:cTn dur="1000"/>
                                        <p:tgtEl>
                                          <p:spTgt spid="890"/>
                                        </p:tgtEl>
                                      </p:cBhvr>
                                    </p:animEffect>
                                  </p:childTnLst>
                                </p:cTn>
                              </p:par>
                              <p:par>
                                <p:cTn fill="hold" nodeType="withEffect" presetClass="entr" presetID="10" presetSubtype="0">
                                  <p:stCondLst>
                                    <p:cond delay="0"/>
                                  </p:stCondLst>
                                  <p:childTnLst>
                                    <p:set>
                                      <p:cBhvr>
                                        <p:cTn dur="1" fill="hold">
                                          <p:stCondLst>
                                            <p:cond delay="0"/>
                                          </p:stCondLst>
                                        </p:cTn>
                                        <p:tgtEl>
                                          <p:spTgt spid="891"/>
                                        </p:tgtEl>
                                        <p:attrNameLst>
                                          <p:attrName>style.visibility</p:attrName>
                                        </p:attrNameLst>
                                      </p:cBhvr>
                                      <p:to>
                                        <p:strVal val="visible"/>
                                      </p:to>
                                    </p:set>
                                    <p:animEffect filter="fade" transition="in">
                                      <p:cBhvr>
                                        <p:cTn dur="1000"/>
                                        <p:tgtEl>
                                          <p:spTgt spid="8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pic>
        <p:nvPicPr>
          <p:cNvPr id="918" name="Google Shape;918;p80"/>
          <p:cNvPicPr preferRelativeResize="0"/>
          <p:nvPr/>
        </p:nvPicPr>
        <p:blipFill>
          <a:blip r:embed="rId3">
            <a:alphaModFix/>
          </a:blip>
          <a:stretch>
            <a:fillRect/>
          </a:stretch>
        </p:blipFill>
        <p:spPr>
          <a:xfrm flipH="1">
            <a:off x="6772275" y="1955761"/>
            <a:ext cx="3048000" cy="2197674"/>
          </a:xfrm>
          <a:prstGeom prst="rect">
            <a:avLst/>
          </a:prstGeom>
          <a:noFill/>
          <a:ln>
            <a:noFill/>
          </a:ln>
        </p:spPr>
      </p:pic>
      <p:sp>
        <p:nvSpPr>
          <p:cNvPr id="919" name="Google Shape;919;p80"/>
          <p:cNvSpPr/>
          <p:nvPr/>
        </p:nvSpPr>
        <p:spPr>
          <a:xfrm>
            <a:off x="7760375" y="665804"/>
            <a:ext cx="3735241" cy="4004501"/>
          </a:xfrm>
          <a:custGeom>
            <a:rect b="b" l="l" r="r" t="t"/>
            <a:pathLst>
              <a:path extrusionOk="0" h="209550" w="19546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80"/>
          <p:cNvSpPr/>
          <p:nvPr/>
        </p:nvSpPr>
        <p:spPr>
          <a:xfrm flipH="1">
            <a:off x="7408725" y="2792825"/>
            <a:ext cx="906600" cy="906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8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922" name="Google Shape;922;p80"/>
          <p:cNvSpPr txBox="1"/>
          <p:nvPr>
            <p:ph idx="2" type="title"/>
          </p:nvPr>
        </p:nvSpPr>
        <p:spPr>
          <a:xfrm>
            <a:off x="1959975" y="1297375"/>
            <a:ext cx="5243100" cy="3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RESEARCH</a:t>
            </a:r>
            <a:endParaRPr/>
          </a:p>
        </p:txBody>
      </p:sp>
      <p:sp>
        <p:nvSpPr>
          <p:cNvPr id="923" name="Google Shape;923;p80"/>
          <p:cNvSpPr txBox="1"/>
          <p:nvPr>
            <p:ph idx="1" type="subTitle"/>
          </p:nvPr>
        </p:nvSpPr>
        <p:spPr>
          <a:xfrm>
            <a:off x="1959985" y="1561325"/>
            <a:ext cx="5243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924" name="Google Shape;924;p80"/>
          <p:cNvSpPr txBox="1"/>
          <p:nvPr>
            <p:ph idx="3" type="title"/>
          </p:nvPr>
        </p:nvSpPr>
        <p:spPr>
          <a:xfrm>
            <a:off x="1959975" y="2125208"/>
            <a:ext cx="5243100" cy="3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925" name="Google Shape;925;p80"/>
          <p:cNvSpPr txBox="1"/>
          <p:nvPr>
            <p:ph idx="4" type="subTitle"/>
          </p:nvPr>
        </p:nvSpPr>
        <p:spPr>
          <a:xfrm>
            <a:off x="1959985" y="2389175"/>
            <a:ext cx="5243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in the Solar System</a:t>
            </a:r>
            <a:endParaRPr/>
          </a:p>
        </p:txBody>
      </p:sp>
      <p:sp>
        <p:nvSpPr>
          <p:cNvPr id="926" name="Google Shape;926;p80"/>
          <p:cNvSpPr txBox="1"/>
          <p:nvPr>
            <p:ph idx="5" type="title"/>
          </p:nvPr>
        </p:nvSpPr>
        <p:spPr>
          <a:xfrm>
            <a:off x="1959975" y="2953042"/>
            <a:ext cx="5243100" cy="3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STUDY</a:t>
            </a:r>
            <a:endParaRPr/>
          </a:p>
        </p:txBody>
      </p:sp>
      <p:sp>
        <p:nvSpPr>
          <p:cNvPr id="927" name="Google Shape;927;p80"/>
          <p:cNvSpPr txBox="1"/>
          <p:nvPr>
            <p:ph idx="6" type="subTitle"/>
          </p:nvPr>
        </p:nvSpPr>
        <p:spPr>
          <a:xfrm>
            <a:off x="1959985" y="3217025"/>
            <a:ext cx="5243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928" name="Google Shape;928;p80"/>
          <p:cNvSpPr txBox="1"/>
          <p:nvPr>
            <p:ph idx="7" type="title"/>
          </p:nvPr>
        </p:nvSpPr>
        <p:spPr>
          <a:xfrm>
            <a:off x="1959975" y="3780875"/>
            <a:ext cx="5243100" cy="3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COMPARISON</a:t>
            </a:r>
            <a:endParaRPr/>
          </a:p>
        </p:txBody>
      </p:sp>
      <p:sp>
        <p:nvSpPr>
          <p:cNvPr id="929" name="Google Shape;929;p80"/>
          <p:cNvSpPr txBox="1"/>
          <p:nvPr>
            <p:ph idx="8" type="subTitle"/>
          </p:nvPr>
        </p:nvSpPr>
        <p:spPr>
          <a:xfrm>
            <a:off x="1959985" y="4044875"/>
            <a:ext cx="5243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930" name="Google Shape;930;p80"/>
          <p:cNvSpPr/>
          <p:nvPr/>
        </p:nvSpPr>
        <p:spPr>
          <a:xfrm flipH="1">
            <a:off x="994400" y="125680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80"/>
          <p:cNvSpPr/>
          <p:nvPr/>
        </p:nvSpPr>
        <p:spPr>
          <a:xfrm flipH="1">
            <a:off x="994400" y="208460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80"/>
          <p:cNvSpPr/>
          <p:nvPr/>
        </p:nvSpPr>
        <p:spPr>
          <a:xfrm flipH="1">
            <a:off x="994400" y="291240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80"/>
          <p:cNvSpPr/>
          <p:nvPr/>
        </p:nvSpPr>
        <p:spPr>
          <a:xfrm flipH="1">
            <a:off x="994400" y="374020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 name="Google Shape;934;p80"/>
          <p:cNvGrpSpPr/>
          <p:nvPr/>
        </p:nvGrpSpPr>
        <p:grpSpPr>
          <a:xfrm>
            <a:off x="1136415" y="3073559"/>
            <a:ext cx="376271" cy="337982"/>
            <a:chOff x="2612597" y="3367075"/>
            <a:chExt cx="376271" cy="337982"/>
          </a:xfrm>
        </p:grpSpPr>
        <p:sp>
          <p:nvSpPr>
            <p:cNvPr id="935" name="Google Shape;935;p8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8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80"/>
          <p:cNvGrpSpPr/>
          <p:nvPr/>
        </p:nvGrpSpPr>
        <p:grpSpPr>
          <a:xfrm>
            <a:off x="1188944" y="2223206"/>
            <a:ext cx="271213" cy="383088"/>
            <a:chOff x="1333682" y="3344330"/>
            <a:chExt cx="271213" cy="383088"/>
          </a:xfrm>
        </p:grpSpPr>
        <p:sp>
          <p:nvSpPr>
            <p:cNvPr id="938" name="Google Shape;938;p8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8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8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8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8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8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8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8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8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8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8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80"/>
          <p:cNvGrpSpPr/>
          <p:nvPr/>
        </p:nvGrpSpPr>
        <p:grpSpPr>
          <a:xfrm>
            <a:off x="1144187" y="3889748"/>
            <a:ext cx="360726" cy="361204"/>
            <a:chOff x="3510335" y="2892499"/>
            <a:chExt cx="360726" cy="361204"/>
          </a:xfrm>
        </p:grpSpPr>
        <p:sp>
          <p:nvSpPr>
            <p:cNvPr id="950" name="Google Shape;950;p8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8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8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8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 name="Google Shape;955;p80"/>
          <p:cNvSpPr/>
          <p:nvPr/>
        </p:nvSpPr>
        <p:spPr>
          <a:xfrm>
            <a:off x="1133946" y="1430717"/>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2"/>
                                        </p:tgtEl>
                                        <p:attrNameLst>
                                          <p:attrName>style.visibility</p:attrName>
                                        </p:attrNameLst>
                                      </p:cBhvr>
                                      <p:to>
                                        <p:strVal val="visible"/>
                                      </p:to>
                                    </p:set>
                                    <p:animEffect filter="fade" transition="in">
                                      <p:cBhvr>
                                        <p:cTn dur="1000"/>
                                        <p:tgtEl>
                                          <p:spTgt spid="922"/>
                                        </p:tgtEl>
                                      </p:cBhvr>
                                    </p:animEffect>
                                  </p:childTnLst>
                                </p:cTn>
                              </p:par>
                              <p:par>
                                <p:cTn fill="hold" nodeType="withEffect" presetClass="entr" presetID="10" presetSubtype="0">
                                  <p:stCondLst>
                                    <p:cond delay="0"/>
                                  </p:stCondLst>
                                  <p:childTnLst>
                                    <p:set>
                                      <p:cBhvr>
                                        <p:cTn dur="1" fill="hold">
                                          <p:stCondLst>
                                            <p:cond delay="0"/>
                                          </p:stCondLst>
                                        </p:cTn>
                                        <p:tgtEl>
                                          <p:spTgt spid="923"/>
                                        </p:tgtEl>
                                        <p:attrNameLst>
                                          <p:attrName>style.visibility</p:attrName>
                                        </p:attrNameLst>
                                      </p:cBhvr>
                                      <p:to>
                                        <p:strVal val="visible"/>
                                      </p:to>
                                    </p:set>
                                    <p:animEffect filter="fade" transition="in">
                                      <p:cBhvr>
                                        <p:cTn dur="1000"/>
                                        <p:tgtEl>
                                          <p:spTgt spid="923"/>
                                        </p:tgtEl>
                                      </p:cBhvr>
                                    </p:animEffect>
                                  </p:childTnLst>
                                </p:cTn>
                              </p:par>
                              <p:par>
                                <p:cTn fill="hold" nodeType="withEffect" presetClass="entr" presetID="10" presetSubtype="0">
                                  <p:stCondLst>
                                    <p:cond delay="0"/>
                                  </p:stCondLst>
                                  <p:childTnLst>
                                    <p:set>
                                      <p:cBhvr>
                                        <p:cTn dur="1" fill="hold">
                                          <p:stCondLst>
                                            <p:cond delay="0"/>
                                          </p:stCondLst>
                                        </p:cTn>
                                        <p:tgtEl>
                                          <p:spTgt spid="930"/>
                                        </p:tgtEl>
                                        <p:attrNameLst>
                                          <p:attrName>style.visibility</p:attrName>
                                        </p:attrNameLst>
                                      </p:cBhvr>
                                      <p:to>
                                        <p:strVal val="visible"/>
                                      </p:to>
                                    </p:set>
                                    <p:animEffect filter="fade" transition="in">
                                      <p:cBhvr>
                                        <p:cTn dur="1000"/>
                                        <p:tgtEl>
                                          <p:spTgt spid="930"/>
                                        </p:tgtEl>
                                      </p:cBhvr>
                                    </p:animEffect>
                                  </p:childTnLst>
                                </p:cTn>
                              </p:par>
                              <p:par>
                                <p:cTn fill="hold" nodeType="withEffect" presetClass="entr" presetID="10" presetSubtype="0">
                                  <p:stCondLst>
                                    <p:cond delay="0"/>
                                  </p:stCondLst>
                                  <p:childTnLst>
                                    <p:set>
                                      <p:cBhvr>
                                        <p:cTn dur="1" fill="hold">
                                          <p:stCondLst>
                                            <p:cond delay="0"/>
                                          </p:stCondLst>
                                        </p:cTn>
                                        <p:tgtEl>
                                          <p:spTgt spid="955"/>
                                        </p:tgtEl>
                                        <p:attrNameLst>
                                          <p:attrName>style.visibility</p:attrName>
                                        </p:attrNameLst>
                                      </p:cBhvr>
                                      <p:to>
                                        <p:strVal val="visible"/>
                                      </p:to>
                                    </p:set>
                                    <p:animEffect filter="fade" transition="in">
                                      <p:cBhvr>
                                        <p:cTn dur="1000"/>
                                        <p:tgtEl>
                                          <p:spTgt spid="9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4"/>
                                        </p:tgtEl>
                                        <p:attrNameLst>
                                          <p:attrName>style.visibility</p:attrName>
                                        </p:attrNameLst>
                                      </p:cBhvr>
                                      <p:to>
                                        <p:strVal val="visible"/>
                                      </p:to>
                                    </p:set>
                                    <p:animEffect filter="fade" transition="in">
                                      <p:cBhvr>
                                        <p:cTn dur="1000"/>
                                        <p:tgtEl>
                                          <p:spTgt spid="924"/>
                                        </p:tgtEl>
                                      </p:cBhvr>
                                    </p:animEffect>
                                  </p:childTnLst>
                                </p:cTn>
                              </p:par>
                              <p:par>
                                <p:cTn fill="hold" nodeType="withEffect" presetClass="entr" presetID="10" presetSubtype="0">
                                  <p:stCondLst>
                                    <p:cond delay="0"/>
                                  </p:stCondLst>
                                  <p:childTnLst>
                                    <p:set>
                                      <p:cBhvr>
                                        <p:cTn dur="1" fill="hold">
                                          <p:stCondLst>
                                            <p:cond delay="0"/>
                                          </p:stCondLst>
                                        </p:cTn>
                                        <p:tgtEl>
                                          <p:spTgt spid="925"/>
                                        </p:tgtEl>
                                        <p:attrNameLst>
                                          <p:attrName>style.visibility</p:attrName>
                                        </p:attrNameLst>
                                      </p:cBhvr>
                                      <p:to>
                                        <p:strVal val="visible"/>
                                      </p:to>
                                    </p:set>
                                    <p:animEffect filter="fade" transition="in">
                                      <p:cBhvr>
                                        <p:cTn dur="1000"/>
                                        <p:tgtEl>
                                          <p:spTgt spid="925"/>
                                        </p:tgtEl>
                                      </p:cBhvr>
                                    </p:animEffect>
                                  </p:childTnLst>
                                </p:cTn>
                              </p:par>
                              <p:par>
                                <p:cTn fill="hold" nodeType="withEffect" presetClass="entr" presetID="10" presetSubtype="0">
                                  <p:stCondLst>
                                    <p:cond delay="0"/>
                                  </p:stCondLst>
                                  <p:childTnLst>
                                    <p:set>
                                      <p:cBhvr>
                                        <p:cTn dur="1" fill="hold">
                                          <p:stCondLst>
                                            <p:cond delay="0"/>
                                          </p:stCondLst>
                                        </p:cTn>
                                        <p:tgtEl>
                                          <p:spTgt spid="931"/>
                                        </p:tgtEl>
                                        <p:attrNameLst>
                                          <p:attrName>style.visibility</p:attrName>
                                        </p:attrNameLst>
                                      </p:cBhvr>
                                      <p:to>
                                        <p:strVal val="visible"/>
                                      </p:to>
                                    </p:set>
                                    <p:animEffect filter="fade" transition="in">
                                      <p:cBhvr>
                                        <p:cTn dur="1000"/>
                                        <p:tgtEl>
                                          <p:spTgt spid="931"/>
                                        </p:tgtEl>
                                      </p:cBhvr>
                                    </p:animEffect>
                                  </p:childTnLst>
                                </p:cTn>
                              </p:par>
                              <p:par>
                                <p:cTn fill="hold" nodeType="withEffect" presetClass="entr" presetID="10" presetSubtype="0">
                                  <p:stCondLst>
                                    <p:cond delay="0"/>
                                  </p:stCondLst>
                                  <p:childTnLst>
                                    <p:set>
                                      <p:cBhvr>
                                        <p:cTn dur="1" fill="hold">
                                          <p:stCondLst>
                                            <p:cond delay="0"/>
                                          </p:stCondLst>
                                        </p:cTn>
                                        <p:tgtEl>
                                          <p:spTgt spid="937"/>
                                        </p:tgtEl>
                                        <p:attrNameLst>
                                          <p:attrName>style.visibility</p:attrName>
                                        </p:attrNameLst>
                                      </p:cBhvr>
                                      <p:to>
                                        <p:strVal val="visible"/>
                                      </p:to>
                                    </p:set>
                                    <p:animEffect filter="fade" transition="in">
                                      <p:cBhvr>
                                        <p:cTn dur="1000"/>
                                        <p:tgtEl>
                                          <p:spTgt spid="9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6"/>
                                        </p:tgtEl>
                                        <p:attrNameLst>
                                          <p:attrName>style.visibility</p:attrName>
                                        </p:attrNameLst>
                                      </p:cBhvr>
                                      <p:to>
                                        <p:strVal val="visible"/>
                                      </p:to>
                                    </p:set>
                                    <p:animEffect filter="fade" transition="in">
                                      <p:cBhvr>
                                        <p:cTn dur="1000"/>
                                        <p:tgtEl>
                                          <p:spTgt spid="926"/>
                                        </p:tgtEl>
                                      </p:cBhvr>
                                    </p:animEffect>
                                  </p:childTnLst>
                                </p:cTn>
                              </p:par>
                              <p:par>
                                <p:cTn fill="hold" nodeType="withEffect" presetClass="entr" presetID="10" presetSubtype="0">
                                  <p:stCondLst>
                                    <p:cond delay="0"/>
                                  </p:stCondLst>
                                  <p:childTnLst>
                                    <p:set>
                                      <p:cBhvr>
                                        <p:cTn dur="1" fill="hold">
                                          <p:stCondLst>
                                            <p:cond delay="0"/>
                                          </p:stCondLst>
                                        </p:cTn>
                                        <p:tgtEl>
                                          <p:spTgt spid="927"/>
                                        </p:tgtEl>
                                        <p:attrNameLst>
                                          <p:attrName>style.visibility</p:attrName>
                                        </p:attrNameLst>
                                      </p:cBhvr>
                                      <p:to>
                                        <p:strVal val="visible"/>
                                      </p:to>
                                    </p:set>
                                    <p:animEffect filter="fade" transition="in">
                                      <p:cBhvr>
                                        <p:cTn dur="1000"/>
                                        <p:tgtEl>
                                          <p:spTgt spid="927"/>
                                        </p:tgtEl>
                                      </p:cBhvr>
                                    </p:animEffect>
                                  </p:childTnLst>
                                </p:cTn>
                              </p:par>
                              <p:par>
                                <p:cTn fill="hold" nodeType="withEffect" presetClass="entr" presetID="10" presetSubtype="0">
                                  <p:stCondLst>
                                    <p:cond delay="0"/>
                                  </p:stCondLst>
                                  <p:childTnLst>
                                    <p:set>
                                      <p:cBhvr>
                                        <p:cTn dur="1" fill="hold">
                                          <p:stCondLst>
                                            <p:cond delay="0"/>
                                          </p:stCondLst>
                                        </p:cTn>
                                        <p:tgtEl>
                                          <p:spTgt spid="932"/>
                                        </p:tgtEl>
                                        <p:attrNameLst>
                                          <p:attrName>style.visibility</p:attrName>
                                        </p:attrNameLst>
                                      </p:cBhvr>
                                      <p:to>
                                        <p:strVal val="visible"/>
                                      </p:to>
                                    </p:set>
                                    <p:animEffect filter="fade" transition="in">
                                      <p:cBhvr>
                                        <p:cTn dur="1000"/>
                                        <p:tgtEl>
                                          <p:spTgt spid="932"/>
                                        </p:tgtEl>
                                      </p:cBhvr>
                                    </p:animEffect>
                                  </p:childTnLst>
                                </p:cTn>
                              </p:par>
                              <p:par>
                                <p:cTn fill="hold" nodeType="withEffect" presetClass="entr" presetID="10" presetSubtype="0">
                                  <p:stCondLst>
                                    <p:cond delay="0"/>
                                  </p:stCondLst>
                                  <p:childTnLst>
                                    <p:set>
                                      <p:cBhvr>
                                        <p:cTn dur="1" fill="hold">
                                          <p:stCondLst>
                                            <p:cond delay="0"/>
                                          </p:stCondLst>
                                        </p:cTn>
                                        <p:tgtEl>
                                          <p:spTgt spid="934"/>
                                        </p:tgtEl>
                                        <p:attrNameLst>
                                          <p:attrName>style.visibility</p:attrName>
                                        </p:attrNameLst>
                                      </p:cBhvr>
                                      <p:to>
                                        <p:strVal val="visible"/>
                                      </p:to>
                                    </p:set>
                                    <p:animEffect filter="fade" transition="in">
                                      <p:cBhvr>
                                        <p:cTn dur="1000"/>
                                        <p:tgtEl>
                                          <p:spTgt spid="9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8"/>
                                        </p:tgtEl>
                                        <p:attrNameLst>
                                          <p:attrName>style.visibility</p:attrName>
                                        </p:attrNameLst>
                                      </p:cBhvr>
                                      <p:to>
                                        <p:strVal val="visible"/>
                                      </p:to>
                                    </p:set>
                                    <p:animEffect filter="fade" transition="in">
                                      <p:cBhvr>
                                        <p:cTn dur="1000"/>
                                        <p:tgtEl>
                                          <p:spTgt spid="928"/>
                                        </p:tgtEl>
                                      </p:cBhvr>
                                    </p:animEffect>
                                  </p:childTnLst>
                                </p:cTn>
                              </p:par>
                              <p:par>
                                <p:cTn fill="hold" nodeType="withEffect" presetClass="entr" presetID="10" presetSubtype="0">
                                  <p:stCondLst>
                                    <p:cond delay="0"/>
                                  </p:stCondLst>
                                  <p:childTnLst>
                                    <p:set>
                                      <p:cBhvr>
                                        <p:cTn dur="1" fill="hold">
                                          <p:stCondLst>
                                            <p:cond delay="0"/>
                                          </p:stCondLst>
                                        </p:cTn>
                                        <p:tgtEl>
                                          <p:spTgt spid="929"/>
                                        </p:tgtEl>
                                        <p:attrNameLst>
                                          <p:attrName>style.visibility</p:attrName>
                                        </p:attrNameLst>
                                      </p:cBhvr>
                                      <p:to>
                                        <p:strVal val="visible"/>
                                      </p:to>
                                    </p:set>
                                    <p:animEffect filter="fade" transition="in">
                                      <p:cBhvr>
                                        <p:cTn dur="1000"/>
                                        <p:tgtEl>
                                          <p:spTgt spid="929"/>
                                        </p:tgtEl>
                                      </p:cBhvr>
                                    </p:animEffect>
                                  </p:childTnLst>
                                </p:cTn>
                              </p:par>
                              <p:par>
                                <p:cTn fill="hold" nodeType="withEffect" presetClass="entr" presetID="10" presetSubtype="0">
                                  <p:stCondLst>
                                    <p:cond delay="0"/>
                                  </p:stCondLst>
                                  <p:childTnLst>
                                    <p:set>
                                      <p:cBhvr>
                                        <p:cTn dur="1" fill="hold">
                                          <p:stCondLst>
                                            <p:cond delay="0"/>
                                          </p:stCondLst>
                                        </p:cTn>
                                        <p:tgtEl>
                                          <p:spTgt spid="933"/>
                                        </p:tgtEl>
                                        <p:attrNameLst>
                                          <p:attrName>style.visibility</p:attrName>
                                        </p:attrNameLst>
                                      </p:cBhvr>
                                      <p:to>
                                        <p:strVal val="visible"/>
                                      </p:to>
                                    </p:set>
                                    <p:animEffect filter="fade" transition="in">
                                      <p:cBhvr>
                                        <p:cTn dur="1000"/>
                                        <p:tgtEl>
                                          <p:spTgt spid="933"/>
                                        </p:tgtEl>
                                      </p:cBhvr>
                                    </p:animEffect>
                                  </p:childTnLst>
                                </p:cTn>
                              </p:par>
                              <p:par>
                                <p:cTn fill="hold" nodeType="withEffect" presetClass="entr" presetID="10" presetSubtype="0">
                                  <p:stCondLst>
                                    <p:cond delay="0"/>
                                  </p:stCondLst>
                                  <p:childTnLst>
                                    <p:set>
                                      <p:cBhvr>
                                        <p:cTn dur="1" fill="hold">
                                          <p:stCondLst>
                                            <p:cond delay="0"/>
                                          </p:stCondLst>
                                        </p:cTn>
                                        <p:tgtEl>
                                          <p:spTgt spid="949"/>
                                        </p:tgtEl>
                                        <p:attrNameLst>
                                          <p:attrName>style.visibility</p:attrName>
                                        </p:attrNameLst>
                                      </p:cBhvr>
                                      <p:to>
                                        <p:strVal val="visible"/>
                                      </p:to>
                                    </p:set>
                                    <p:animEffect filter="fade" transition="in">
                                      <p:cBhvr>
                                        <p:cTn dur="1000"/>
                                        <p:tgtEl>
                                          <p:spTgt spid="9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81"/>
          <p:cNvSpPr/>
          <p:nvPr/>
        </p:nvSpPr>
        <p:spPr>
          <a:xfrm>
            <a:off x="3695700" y="1882900"/>
            <a:ext cx="1752600" cy="1752600"/>
          </a:xfrm>
          <a:prstGeom prst="ellipse">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Saturn is a gas giant and has rings</a:t>
            </a:r>
            <a:endParaRPr/>
          </a:p>
        </p:txBody>
      </p:sp>
      <p:sp>
        <p:nvSpPr>
          <p:cNvPr id="961" name="Google Shape;961;p81"/>
          <p:cNvSpPr/>
          <p:nvPr/>
        </p:nvSpPr>
        <p:spPr>
          <a:xfrm flipH="1">
            <a:off x="2682100" y="124475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1"/>
          <p:cNvSpPr/>
          <p:nvPr/>
        </p:nvSpPr>
        <p:spPr>
          <a:xfrm flipH="1">
            <a:off x="2682100" y="2429075"/>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1"/>
          <p:cNvSpPr/>
          <p:nvPr/>
        </p:nvSpPr>
        <p:spPr>
          <a:xfrm flipH="1">
            <a:off x="2682100" y="361340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81"/>
          <p:cNvSpPr/>
          <p:nvPr/>
        </p:nvSpPr>
        <p:spPr>
          <a:xfrm flipH="1">
            <a:off x="5801600" y="124475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81"/>
          <p:cNvSpPr/>
          <p:nvPr/>
        </p:nvSpPr>
        <p:spPr>
          <a:xfrm flipH="1">
            <a:off x="5801600" y="2429075"/>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1"/>
          <p:cNvSpPr/>
          <p:nvPr/>
        </p:nvSpPr>
        <p:spPr>
          <a:xfrm flipH="1">
            <a:off x="5801600" y="3613400"/>
            <a:ext cx="660300" cy="660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1"/>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968" name="Google Shape;968;p81"/>
          <p:cNvSpPr txBox="1"/>
          <p:nvPr/>
        </p:nvSpPr>
        <p:spPr>
          <a:xfrm flipH="1">
            <a:off x="6549849" y="2648878"/>
            <a:ext cx="1880700" cy="511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Venus has a beautiful name</a:t>
            </a:r>
            <a:endParaRPr>
              <a:solidFill>
                <a:schemeClr val="dk2"/>
              </a:solidFill>
              <a:latin typeface="Montserrat Medium"/>
              <a:ea typeface="Montserrat Medium"/>
              <a:cs typeface="Montserrat Medium"/>
              <a:sym typeface="Montserrat Medium"/>
            </a:endParaRPr>
          </a:p>
        </p:txBody>
      </p:sp>
      <p:sp>
        <p:nvSpPr>
          <p:cNvPr id="969" name="Google Shape;969;p81"/>
          <p:cNvSpPr txBox="1"/>
          <p:nvPr/>
        </p:nvSpPr>
        <p:spPr>
          <a:xfrm flipH="1">
            <a:off x="6549861" y="2308623"/>
            <a:ext cx="1880700" cy="400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INCOME</a:t>
            </a:r>
            <a:endParaRPr sz="2000">
              <a:solidFill>
                <a:schemeClr val="dk2"/>
              </a:solidFill>
              <a:latin typeface="Montserrat ExtraBold"/>
              <a:ea typeface="Montserrat ExtraBold"/>
              <a:cs typeface="Montserrat ExtraBold"/>
              <a:sym typeface="Montserrat ExtraBold"/>
            </a:endParaRPr>
          </a:p>
        </p:txBody>
      </p:sp>
      <p:sp>
        <p:nvSpPr>
          <p:cNvPr id="970" name="Google Shape;970;p81"/>
          <p:cNvSpPr txBox="1"/>
          <p:nvPr/>
        </p:nvSpPr>
        <p:spPr>
          <a:xfrm flipH="1">
            <a:off x="6549541" y="1451431"/>
            <a:ext cx="1880700" cy="53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a:t>
            </a:r>
            <a:endParaRPr>
              <a:solidFill>
                <a:schemeClr val="dk2"/>
              </a:solidFill>
              <a:latin typeface="Montserrat Medium"/>
              <a:ea typeface="Montserrat Medium"/>
              <a:cs typeface="Montserrat Medium"/>
              <a:sym typeface="Montserrat Medium"/>
            </a:endParaRPr>
          </a:p>
        </p:txBody>
      </p:sp>
      <p:sp>
        <p:nvSpPr>
          <p:cNvPr id="971" name="Google Shape;971;p81"/>
          <p:cNvSpPr txBox="1"/>
          <p:nvPr/>
        </p:nvSpPr>
        <p:spPr>
          <a:xfrm flipH="1">
            <a:off x="6549529" y="1129475"/>
            <a:ext cx="1880700" cy="400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PROCESS</a:t>
            </a:r>
            <a:endParaRPr sz="2000">
              <a:solidFill>
                <a:schemeClr val="dk2"/>
              </a:solidFill>
              <a:latin typeface="Montserrat ExtraBold"/>
              <a:ea typeface="Montserrat ExtraBold"/>
              <a:cs typeface="Montserrat ExtraBold"/>
              <a:sym typeface="Montserrat ExtraBold"/>
            </a:endParaRPr>
          </a:p>
        </p:txBody>
      </p:sp>
      <p:sp>
        <p:nvSpPr>
          <p:cNvPr id="972" name="Google Shape;972;p81"/>
          <p:cNvSpPr txBox="1"/>
          <p:nvPr/>
        </p:nvSpPr>
        <p:spPr>
          <a:xfrm>
            <a:off x="713439" y="1451431"/>
            <a:ext cx="1881000" cy="530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a:t>
            </a:r>
            <a:endParaRPr>
              <a:solidFill>
                <a:schemeClr val="dk2"/>
              </a:solidFill>
              <a:latin typeface="Montserrat Medium"/>
              <a:ea typeface="Montserrat Medium"/>
              <a:cs typeface="Montserrat Medium"/>
              <a:sym typeface="Montserrat Medium"/>
            </a:endParaRPr>
          </a:p>
        </p:txBody>
      </p:sp>
      <p:sp>
        <p:nvSpPr>
          <p:cNvPr id="973" name="Google Shape;973;p81"/>
          <p:cNvSpPr txBox="1"/>
          <p:nvPr/>
        </p:nvSpPr>
        <p:spPr>
          <a:xfrm>
            <a:off x="713439" y="1129475"/>
            <a:ext cx="1881000" cy="400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RESEARCH</a:t>
            </a:r>
            <a:endParaRPr sz="2000">
              <a:solidFill>
                <a:schemeClr val="dk2"/>
              </a:solidFill>
              <a:latin typeface="Montserrat ExtraBold"/>
              <a:ea typeface="Montserrat ExtraBold"/>
              <a:cs typeface="Montserrat ExtraBold"/>
              <a:sym typeface="Montserrat ExtraBold"/>
            </a:endParaRPr>
          </a:p>
        </p:txBody>
      </p:sp>
      <p:sp>
        <p:nvSpPr>
          <p:cNvPr id="974" name="Google Shape;974;p81"/>
          <p:cNvSpPr txBox="1"/>
          <p:nvPr/>
        </p:nvSpPr>
        <p:spPr>
          <a:xfrm>
            <a:off x="713439" y="2630578"/>
            <a:ext cx="1881000" cy="530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cold</a:t>
            </a:r>
            <a:endParaRPr>
              <a:solidFill>
                <a:schemeClr val="dk2"/>
              </a:solidFill>
              <a:latin typeface="Montserrat Medium"/>
              <a:ea typeface="Montserrat Medium"/>
              <a:cs typeface="Montserrat Medium"/>
              <a:sym typeface="Montserrat Medium"/>
            </a:endParaRPr>
          </a:p>
        </p:txBody>
      </p:sp>
      <p:sp>
        <p:nvSpPr>
          <p:cNvPr id="975" name="Google Shape;975;p81"/>
          <p:cNvSpPr txBox="1"/>
          <p:nvPr/>
        </p:nvSpPr>
        <p:spPr>
          <a:xfrm>
            <a:off x="713439" y="2308623"/>
            <a:ext cx="1881000" cy="400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IDEA</a:t>
            </a:r>
            <a:endParaRPr sz="2000">
              <a:solidFill>
                <a:schemeClr val="dk2"/>
              </a:solidFill>
              <a:latin typeface="Montserrat ExtraBold"/>
              <a:ea typeface="Montserrat ExtraBold"/>
              <a:cs typeface="Montserrat ExtraBold"/>
              <a:sym typeface="Montserrat ExtraBold"/>
            </a:endParaRPr>
          </a:p>
        </p:txBody>
      </p:sp>
      <p:sp>
        <p:nvSpPr>
          <p:cNvPr id="976" name="Google Shape;976;p81"/>
          <p:cNvSpPr txBox="1"/>
          <p:nvPr/>
        </p:nvSpPr>
        <p:spPr>
          <a:xfrm flipH="1">
            <a:off x="6549849" y="3828025"/>
            <a:ext cx="1880700" cy="51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Medium"/>
                <a:ea typeface="Montserrat Medium"/>
                <a:cs typeface="Montserrat Medium"/>
                <a:sym typeface="Montserrat Medium"/>
              </a:rPr>
              <a:t>Neptune is far away from Earth</a:t>
            </a:r>
            <a:endParaRPr>
              <a:solidFill>
                <a:schemeClr val="dk2"/>
              </a:solidFill>
              <a:latin typeface="Montserrat Medium"/>
              <a:ea typeface="Montserrat Medium"/>
              <a:cs typeface="Montserrat Medium"/>
              <a:sym typeface="Montserrat Medium"/>
            </a:endParaRPr>
          </a:p>
        </p:txBody>
      </p:sp>
      <p:sp>
        <p:nvSpPr>
          <p:cNvPr id="977" name="Google Shape;977;p81"/>
          <p:cNvSpPr txBox="1"/>
          <p:nvPr/>
        </p:nvSpPr>
        <p:spPr>
          <a:xfrm flipH="1">
            <a:off x="6549861" y="3487771"/>
            <a:ext cx="1880700" cy="400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GOAL</a:t>
            </a:r>
            <a:endParaRPr sz="2000">
              <a:solidFill>
                <a:schemeClr val="dk2"/>
              </a:solidFill>
              <a:latin typeface="Montserrat ExtraBold"/>
              <a:ea typeface="Montserrat ExtraBold"/>
              <a:cs typeface="Montserrat ExtraBold"/>
              <a:sym typeface="Montserrat ExtraBold"/>
            </a:endParaRPr>
          </a:p>
        </p:txBody>
      </p:sp>
      <p:sp>
        <p:nvSpPr>
          <p:cNvPr id="978" name="Google Shape;978;p81"/>
          <p:cNvSpPr txBox="1"/>
          <p:nvPr/>
        </p:nvSpPr>
        <p:spPr>
          <a:xfrm>
            <a:off x="713439" y="3809725"/>
            <a:ext cx="1881000" cy="530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Medium"/>
                <a:ea typeface="Montserrat Medium"/>
                <a:cs typeface="Montserrat Medium"/>
                <a:sym typeface="Montserrat Medium"/>
              </a:rPr>
              <a:t>Earth is a planet that has life</a:t>
            </a:r>
            <a:endParaRPr>
              <a:solidFill>
                <a:schemeClr val="dk2"/>
              </a:solidFill>
              <a:latin typeface="Montserrat Medium"/>
              <a:ea typeface="Montserrat Medium"/>
              <a:cs typeface="Montserrat Medium"/>
              <a:sym typeface="Montserrat Medium"/>
            </a:endParaRPr>
          </a:p>
        </p:txBody>
      </p:sp>
      <p:sp>
        <p:nvSpPr>
          <p:cNvPr id="979" name="Google Shape;979;p81"/>
          <p:cNvSpPr txBox="1"/>
          <p:nvPr/>
        </p:nvSpPr>
        <p:spPr>
          <a:xfrm>
            <a:off x="713439" y="3487771"/>
            <a:ext cx="1881000" cy="400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ASPIRATION</a:t>
            </a:r>
            <a:endParaRPr sz="2000">
              <a:solidFill>
                <a:schemeClr val="dk2"/>
              </a:solidFill>
              <a:latin typeface="Montserrat ExtraBold"/>
              <a:ea typeface="Montserrat ExtraBold"/>
              <a:cs typeface="Montserrat ExtraBold"/>
              <a:sym typeface="Montserrat ExtraBold"/>
            </a:endParaRPr>
          </a:p>
        </p:txBody>
      </p:sp>
      <p:cxnSp>
        <p:nvCxnSpPr>
          <p:cNvPr id="980" name="Google Shape;980;p81"/>
          <p:cNvCxnSpPr>
            <a:stCxn id="961" idx="2"/>
            <a:endCxn id="960" idx="2"/>
          </p:cNvCxnSpPr>
          <p:nvPr/>
        </p:nvCxnSpPr>
        <p:spPr>
          <a:xfrm>
            <a:off x="3342400" y="1574900"/>
            <a:ext cx="353400" cy="1184400"/>
          </a:xfrm>
          <a:prstGeom prst="bentConnector3">
            <a:avLst>
              <a:gd fmla="val 49986" name="adj1"/>
            </a:avLst>
          </a:prstGeom>
          <a:noFill/>
          <a:ln cap="flat" cmpd="sng" w="38100">
            <a:solidFill>
              <a:schemeClr val="accent1"/>
            </a:solidFill>
            <a:prstDash val="solid"/>
            <a:miter lim="8000"/>
            <a:headEnd len="med" w="med" type="none"/>
            <a:tailEnd len="med" w="med" type="none"/>
          </a:ln>
        </p:spPr>
      </p:cxnSp>
      <p:cxnSp>
        <p:nvCxnSpPr>
          <p:cNvPr id="981" name="Google Shape;981;p81"/>
          <p:cNvCxnSpPr>
            <a:stCxn id="963" idx="2"/>
            <a:endCxn id="960" idx="2"/>
          </p:cNvCxnSpPr>
          <p:nvPr/>
        </p:nvCxnSpPr>
        <p:spPr>
          <a:xfrm flipH="1" rot="10800000">
            <a:off x="3342400" y="2759150"/>
            <a:ext cx="353400" cy="1184400"/>
          </a:xfrm>
          <a:prstGeom prst="bentConnector3">
            <a:avLst>
              <a:gd fmla="val 49986" name="adj1"/>
            </a:avLst>
          </a:prstGeom>
          <a:noFill/>
          <a:ln cap="flat" cmpd="sng" w="38100">
            <a:solidFill>
              <a:schemeClr val="accent1"/>
            </a:solidFill>
            <a:prstDash val="solid"/>
            <a:miter lim="8000"/>
            <a:headEnd len="med" w="med" type="none"/>
            <a:tailEnd len="med" w="med" type="none"/>
          </a:ln>
        </p:spPr>
      </p:cxnSp>
      <p:cxnSp>
        <p:nvCxnSpPr>
          <p:cNvPr id="982" name="Google Shape;982;p81"/>
          <p:cNvCxnSpPr>
            <a:stCxn id="964" idx="6"/>
            <a:endCxn id="960" idx="6"/>
          </p:cNvCxnSpPr>
          <p:nvPr/>
        </p:nvCxnSpPr>
        <p:spPr>
          <a:xfrm flipH="1">
            <a:off x="5448200" y="1574900"/>
            <a:ext cx="353400" cy="1184400"/>
          </a:xfrm>
          <a:prstGeom prst="bentConnector3">
            <a:avLst>
              <a:gd fmla="val 49986" name="adj1"/>
            </a:avLst>
          </a:prstGeom>
          <a:noFill/>
          <a:ln cap="flat" cmpd="sng" w="38100">
            <a:solidFill>
              <a:schemeClr val="accent1"/>
            </a:solidFill>
            <a:prstDash val="solid"/>
            <a:miter lim="8000"/>
            <a:headEnd len="med" w="med" type="none"/>
            <a:tailEnd len="med" w="med" type="none"/>
          </a:ln>
        </p:spPr>
      </p:cxnSp>
      <p:cxnSp>
        <p:nvCxnSpPr>
          <p:cNvPr id="983" name="Google Shape;983;p81"/>
          <p:cNvCxnSpPr>
            <a:stCxn id="966" idx="6"/>
            <a:endCxn id="960" idx="6"/>
          </p:cNvCxnSpPr>
          <p:nvPr/>
        </p:nvCxnSpPr>
        <p:spPr>
          <a:xfrm rot="10800000">
            <a:off x="5448200" y="2759150"/>
            <a:ext cx="353400" cy="1184400"/>
          </a:xfrm>
          <a:prstGeom prst="bentConnector3">
            <a:avLst>
              <a:gd fmla="val 49986" name="adj1"/>
            </a:avLst>
          </a:prstGeom>
          <a:noFill/>
          <a:ln cap="flat" cmpd="sng" w="38100">
            <a:solidFill>
              <a:schemeClr val="accent1"/>
            </a:solidFill>
            <a:prstDash val="solid"/>
            <a:miter lim="8000"/>
            <a:headEnd len="med" w="med" type="none"/>
            <a:tailEnd len="med" w="med" type="none"/>
          </a:ln>
        </p:spPr>
      </p:cxnSp>
      <p:cxnSp>
        <p:nvCxnSpPr>
          <p:cNvPr id="984" name="Google Shape;984;p81"/>
          <p:cNvCxnSpPr>
            <a:stCxn id="962" idx="2"/>
            <a:endCxn id="960" idx="2"/>
          </p:cNvCxnSpPr>
          <p:nvPr/>
        </p:nvCxnSpPr>
        <p:spPr>
          <a:xfrm>
            <a:off x="3342400" y="2759225"/>
            <a:ext cx="353400" cy="0"/>
          </a:xfrm>
          <a:prstGeom prst="straightConnector1">
            <a:avLst/>
          </a:prstGeom>
          <a:noFill/>
          <a:ln cap="flat" cmpd="sng" w="38100">
            <a:solidFill>
              <a:schemeClr val="accent1"/>
            </a:solidFill>
            <a:prstDash val="solid"/>
            <a:miter lim="8000"/>
            <a:headEnd len="med" w="med" type="none"/>
            <a:tailEnd len="med" w="med" type="none"/>
          </a:ln>
        </p:spPr>
      </p:cxnSp>
      <p:cxnSp>
        <p:nvCxnSpPr>
          <p:cNvPr id="985" name="Google Shape;985;p81"/>
          <p:cNvCxnSpPr>
            <a:stCxn id="965" idx="6"/>
            <a:endCxn id="960" idx="6"/>
          </p:cNvCxnSpPr>
          <p:nvPr/>
        </p:nvCxnSpPr>
        <p:spPr>
          <a:xfrm rot="10800000">
            <a:off x="5448200" y="2759225"/>
            <a:ext cx="353400" cy="0"/>
          </a:xfrm>
          <a:prstGeom prst="straightConnector1">
            <a:avLst/>
          </a:prstGeom>
          <a:noFill/>
          <a:ln cap="flat" cmpd="sng" w="38100">
            <a:solidFill>
              <a:schemeClr val="accent1"/>
            </a:solidFill>
            <a:prstDash val="solid"/>
            <a:miter lim="8000"/>
            <a:headEnd len="med" w="med" type="none"/>
            <a:tailEnd len="med" w="med" type="none"/>
          </a:ln>
        </p:spPr>
      </p:cxnSp>
      <p:grpSp>
        <p:nvGrpSpPr>
          <p:cNvPr id="986" name="Google Shape;986;p81"/>
          <p:cNvGrpSpPr/>
          <p:nvPr/>
        </p:nvGrpSpPr>
        <p:grpSpPr>
          <a:xfrm>
            <a:off x="5996143" y="1378230"/>
            <a:ext cx="271213" cy="383088"/>
            <a:chOff x="1333682" y="3344330"/>
            <a:chExt cx="271213" cy="383088"/>
          </a:xfrm>
        </p:grpSpPr>
        <p:sp>
          <p:nvSpPr>
            <p:cNvPr id="987" name="Google Shape;987;p81"/>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81"/>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1"/>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81"/>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81"/>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81"/>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81"/>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81"/>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81"/>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81"/>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81"/>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81"/>
          <p:cNvGrpSpPr/>
          <p:nvPr/>
        </p:nvGrpSpPr>
        <p:grpSpPr>
          <a:xfrm>
            <a:off x="2812551" y="1386282"/>
            <a:ext cx="399398" cy="375443"/>
            <a:chOff x="849741" y="1959307"/>
            <a:chExt cx="399398" cy="375443"/>
          </a:xfrm>
        </p:grpSpPr>
        <p:sp>
          <p:nvSpPr>
            <p:cNvPr id="999" name="Google Shape;999;p81"/>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1"/>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81"/>
          <p:cNvGrpSpPr/>
          <p:nvPr/>
        </p:nvGrpSpPr>
        <p:grpSpPr>
          <a:xfrm>
            <a:off x="5969401" y="3757120"/>
            <a:ext cx="324698" cy="372863"/>
            <a:chOff x="2212084" y="1960358"/>
            <a:chExt cx="324698" cy="372863"/>
          </a:xfrm>
        </p:grpSpPr>
        <p:sp>
          <p:nvSpPr>
            <p:cNvPr id="1002" name="Google Shape;1002;p81"/>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1"/>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81"/>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81"/>
          <p:cNvGrpSpPr/>
          <p:nvPr/>
        </p:nvGrpSpPr>
        <p:grpSpPr>
          <a:xfrm>
            <a:off x="5955178" y="2583216"/>
            <a:ext cx="353145" cy="351998"/>
            <a:chOff x="852385" y="1510916"/>
            <a:chExt cx="353145" cy="351998"/>
          </a:xfrm>
        </p:grpSpPr>
        <p:sp>
          <p:nvSpPr>
            <p:cNvPr id="1006" name="Google Shape;1006;p81"/>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81"/>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81"/>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81"/>
          <p:cNvGrpSpPr/>
          <p:nvPr/>
        </p:nvGrpSpPr>
        <p:grpSpPr>
          <a:xfrm>
            <a:off x="2869826" y="3756733"/>
            <a:ext cx="284847" cy="373627"/>
            <a:chOff x="1805901" y="1960358"/>
            <a:chExt cx="284847" cy="373627"/>
          </a:xfrm>
        </p:grpSpPr>
        <p:sp>
          <p:nvSpPr>
            <p:cNvPr id="1010" name="Google Shape;1010;p81"/>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81"/>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81"/>
          <p:cNvGrpSpPr/>
          <p:nvPr/>
        </p:nvGrpSpPr>
        <p:grpSpPr>
          <a:xfrm>
            <a:off x="2840217" y="2574901"/>
            <a:ext cx="344065" cy="368644"/>
            <a:chOff x="4149138" y="4121151"/>
            <a:chExt cx="344065" cy="368644"/>
          </a:xfrm>
        </p:grpSpPr>
        <p:sp>
          <p:nvSpPr>
            <p:cNvPr id="1013" name="Google Shape;1013;p8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8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8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8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8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8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8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9" name="Shape 379"/>
        <p:cNvGrpSpPr/>
        <p:nvPr/>
      </p:nvGrpSpPr>
      <p:grpSpPr>
        <a:xfrm>
          <a:off x="0" y="0"/>
          <a:ext cx="0" cy="0"/>
          <a:chOff x="0" y="0"/>
          <a:chExt cx="0" cy="0"/>
        </a:xfrm>
      </p:grpSpPr>
      <p:sp>
        <p:nvSpPr>
          <p:cNvPr id="380" name="Google Shape;380;p55">
            <a:hlinkClick action="ppaction://hlinksldjump" r:id="rId4"/>
          </p:cNvPr>
          <p:cNvSpPr txBox="1"/>
          <p:nvPr>
            <p:ph type="title"/>
          </p:nvPr>
        </p:nvSpPr>
        <p:spPr>
          <a:xfrm>
            <a:off x="3070500" y="1219313"/>
            <a:ext cx="2669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381" name="Google Shape;381;p55">
            <a:hlinkClick action="ppaction://hlinksldjump" r:id="rId5"/>
          </p:cNvPr>
          <p:cNvSpPr txBox="1"/>
          <p:nvPr>
            <p:ph idx="2" type="title"/>
          </p:nvPr>
        </p:nvSpPr>
        <p:spPr>
          <a:xfrm>
            <a:off x="3070500" y="626138"/>
            <a:ext cx="1275300" cy="5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82" name="Google Shape;382;p55"/>
          <p:cNvSpPr txBox="1"/>
          <p:nvPr>
            <p:ph idx="1" type="subTitle"/>
          </p:nvPr>
        </p:nvSpPr>
        <p:spPr>
          <a:xfrm>
            <a:off x="3070500" y="1805838"/>
            <a:ext cx="26697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83" name="Google Shape;383;p55">
            <a:hlinkClick action="ppaction://hlinksldjump" r:id="rId6"/>
          </p:cNvPr>
          <p:cNvSpPr txBox="1"/>
          <p:nvPr>
            <p:ph idx="3" type="title"/>
          </p:nvPr>
        </p:nvSpPr>
        <p:spPr>
          <a:xfrm>
            <a:off x="5754300" y="1219313"/>
            <a:ext cx="2669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384" name="Google Shape;384;p55">
            <a:hlinkClick action="ppaction://hlinksldjump" r:id="rId7"/>
          </p:cNvPr>
          <p:cNvSpPr txBox="1"/>
          <p:nvPr>
            <p:ph idx="4" type="title"/>
          </p:nvPr>
        </p:nvSpPr>
        <p:spPr>
          <a:xfrm>
            <a:off x="5754300" y="626138"/>
            <a:ext cx="1275300" cy="5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85" name="Google Shape;385;p55"/>
          <p:cNvSpPr txBox="1"/>
          <p:nvPr>
            <p:ph idx="5" type="subTitle"/>
          </p:nvPr>
        </p:nvSpPr>
        <p:spPr>
          <a:xfrm>
            <a:off x="5754300" y="1805838"/>
            <a:ext cx="26697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86" name="Google Shape;386;p55">
            <a:hlinkClick action="ppaction://hlinksldjump" r:id="rId8"/>
          </p:cNvPr>
          <p:cNvSpPr txBox="1"/>
          <p:nvPr>
            <p:ph idx="6" type="title"/>
          </p:nvPr>
        </p:nvSpPr>
        <p:spPr>
          <a:xfrm>
            <a:off x="3070500" y="3130788"/>
            <a:ext cx="2669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 ANALYSIS</a:t>
            </a:r>
            <a:endParaRPr/>
          </a:p>
        </p:txBody>
      </p:sp>
      <p:sp>
        <p:nvSpPr>
          <p:cNvPr id="387" name="Google Shape;387;p55">
            <a:hlinkClick action="ppaction://hlinksldjump" r:id="rId9"/>
          </p:cNvPr>
          <p:cNvSpPr txBox="1"/>
          <p:nvPr>
            <p:ph idx="7" type="title"/>
          </p:nvPr>
        </p:nvSpPr>
        <p:spPr>
          <a:xfrm>
            <a:off x="3070500" y="2537613"/>
            <a:ext cx="1275300" cy="5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88" name="Google Shape;388;p55"/>
          <p:cNvSpPr txBox="1"/>
          <p:nvPr>
            <p:ph idx="8" type="subTitle"/>
          </p:nvPr>
        </p:nvSpPr>
        <p:spPr>
          <a:xfrm>
            <a:off x="3070500" y="3717313"/>
            <a:ext cx="26697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89" name="Google Shape;389;p55">
            <a:hlinkClick action="ppaction://hlinksldjump" r:id="rId10"/>
          </p:cNvPr>
          <p:cNvSpPr txBox="1"/>
          <p:nvPr>
            <p:ph idx="9" type="title"/>
          </p:nvPr>
        </p:nvSpPr>
        <p:spPr>
          <a:xfrm>
            <a:off x="5754300" y="3130788"/>
            <a:ext cx="2669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390" name="Google Shape;390;p55">
            <a:hlinkClick action="ppaction://hlinksldjump" r:id="rId11"/>
          </p:cNvPr>
          <p:cNvSpPr txBox="1"/>
          <p:nvPr>
            <p:ph idx="13" type="title"/>
          </p:nvPr>
        </p:nvSpPr>
        <p:spPr>
          <a:xfrm>
            <a:off x="5754300" y="2537613"/>
            <a:ext cx="1275300" cy="5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91" name="Google Shape;391;p55"/>
          <p:cNvSpPr txBox="1"/>
          <p:nvPr>
            <p:ph idx="14" type="subTitle"/>
          </p:nvPr>
        </p:nvSpPr>
        <p:spPr>
          <a:xfrm>
            <a:off x="5754300" y="3717313"/>
            <a:ext cx="26697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par>
                                <p:cTn fill="hold" nodeType="with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000"/>
                                        <p:tgtEl>
                                          <p:spTgt spid="3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par>
                                <p:cTn fill="hold" nodeType="with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000"/>
                                        <p:tgtEl>
                                          <p:spTgt spid="387"/>
                                        </p:tgtEl>
                                      </p:cBhvr>
                                    </p:animEffect>
                                  </p:childTnLst>
                                </p:cTn>
                              </p:par>
                              <p:par>
                                <p:cTn fill="hold" nodeType="with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000"/>
                                        <p:tgtEl>
                                          <p:spTgt spid="3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gtEl>
                                        <p:attrNameLst>
                                          <p:attrName>style.visibility</p:attrName>
                                        </p:attrNameLst>
                                      </p:cBhvr>
                                      <p:to>
                                        <p:strVal val="visible"/>
                                      </p:to>
                                    </p:set>
                                    <p:animEffect filter="fade" transition="in">
                                      <p:cBhvr>
                                        <p:cTn dur="1000"/>
                                        <p:tgtEl>
                                          <p:spTgt spid="389"/>
                                        </p:tgtEl>
                                      </p:cBhvr>
                                    </p:animEffect>
                                  </p:childTnLst>
                                </p:cTn>
                              </p:par>
                              <p:par>
                                <p:cTn fill="hold" nodeType="withEffect" presetClass="entr" presetID="10" presetSubtype="0">
                                  <p:stCondLst>
                                    <p:cond delay="0"/>
                                  </p:stCondLst>
                                  <p:childTnLst>
                                    <p:set>
                                      <p:cBhvr>
                                        <p:cTn dur="1" fill="hold">
                                          <p:stCondLst>
                                            <p:cond delay="0"/>
                                          </p:stCondLst>
                                        </p:cTn>
                                        <p:tgtEl>
                                          <p:spTgt spid="390"/>
                                        </p:tgtEl>
                                        <p:attrNameLst>
                                          <p:attrName>style.visibility</p:attrName>
                                        </p:attrNameLst>
                                      </p:cBhvr>
                                      <p:to>
                                        <p:strVal val="visible"/>
                                      </p:to>
                                    </p:set>
                                    <p:animEffect filter="fade" transition="in">
                                      <p:cBhvr>
                                        <p:cTn dur="1000"/>
                                        <p:tgtEl>
                                          <p:spTgt spid="390"/>
                                        </p:tgtEl>
                                      </p:cBhvr>
                                    </p:animEffect>
                                  </p:childTnLst>
                                </p:cTn>
                              </p:par>
                              <p:par>
                                <p:cTn fill="hold" nodeType="withEffect" presetClass="entr" presetID="10" presetSubtype="0">
                                  <p:stCondLst>
                                    <p:cond delay="0"/>
                                  </p:stCondLst>
                                  <p:childTnLst>
                                    <p:set>
                                      <p:cBhvr>
                                        <p:cTn dur="1" fill="hold">
                                          <p:stCondLst>
                                            <p:cond delay="0"/>
                                          </p:stCondLst>
                                        </p:cTn>
                                        <p:tgtEl>
                                          <p:spTgt spid="391"/>
                                        </p:tgtEl>
                                        <p:attrNameLst>
                                          <p:attrName>style.visibility</p:attrName>
                                        </p:attrNameLst>
                                      </p:cBhvr>
                                      <p:to>
                                        <p:strVal val="visible"/>
                                      </p:to>
                                    </p:set>
                                    <p:animEffect filter="fade" transition="in">
                                      <p:cBhvr>
                                        <p:cTn dur="1000"/>
                                        <p:tgtEl>
                                          <p:spTgt spid="3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28" name="Shape 1028"/>
        <p:cNvGrpSpPr/>
        <p:nvPr/>
      </p:nvGrpSpPr>
      <p:grpSpPr>
        <a:xfrm>
          <a:off x="0" y="0"/>
          <a:ext cx="0" cy="0"/>
          <a:chOff x="0" y="0"/>
          <a:chExt cx="0" cy="0"/>
        </a:xfrm>
      </p:grpSpPr>
      <p:graphicFrame>
        <p:nvGraphicFramePr>
          <p:cNvPr id="1029" name="Google Shape;1029;p82"/>
          <p:cNvGraphicFramePr/>
          <p:nvPr/>
        </p:nvGraphicFramePr>
        <p:xfrm>
          <a:off x="952500" y="1696313"/>
          <a:ext cx="3000000" cy="3000000"/>
        </p:xfrm>
        <a:graphic>
          <a:graphicData uri="http://schemas.openxmlformats.org/drawingml/2006/table">
            <a:tbl>
              <a:tblPr>
                <a:noFill/>
                <a:tableStyleId>{7F67E1A7-5E7D-4E4A-93FB-50E5970F2A31}</a:tableStyleId>
              </a:tblPr>
              <a:tblGrid>
                <a:gridCol w="1447800"/>
                <a:gridCol w="1447800"/>
                <a:gridCol w="1447800"/>
                <a:gridCol w="1447800"/>
                <a:gridCol w="1447800"/>
              </a:tblGrid>
              <a:tr h="64525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TEST 1</a:t>
                      </a:r>
                      <a:endParaRPr b="1">
                        <a:solidFill>
                          <a:schemeClr val="dk2"/>
                        </a:solidFill>
                        <a:latin typeface="Montserrat"/>
                        <a:ea typeface="Montserrat"/>
                        <a:cs typeface="Montserrat"/>
                        <a:sym typeface="Montserrat"/>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TEST 2</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TEST 3</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TEST 4</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r>
              <a:tr h="645250">
                <a:tc>
                  <a:txBody>
                    <a:bodyPr/>
                    <a:lstStyle/>
                    <a:p>
                      <a:pPr indent="0" lvl="0" marL="0" rtl="0" algn="l">
                        <a:spcBef>
                          <a:spcPts val="0"/>
                        </a:spcBef>
                        <a:spcAft>
                          <a:spcPts val="0"/>
                        </a:spcAft>
                        <a:buNone/>
                      </a:pPr>
                      <a:r>
                        <a:rPr b="1" lang="en" sz="1300">
                          <a:solidFill>
                            <a:schemeClr val="accent2"/>
                          </a:solidFill>
                          <a:latin typeface="Montserrat"/>
                          <a:ea typeface="Montserrat"/>
                          <a:cs typeface="Montserrat"/>
                          <a:sym typeface="Montserrat"/>
                        </a:rPr>
                        <a:t>Describe here your metrics 1</a:t>
                      </a:r>
                      <a:endParaRPr b="1" sz="1300">
                        <a:solidFill>
                          <a:schemeClr val="accent2"/>
                        </a:solidFill>
                        <a:latin typeface="Montserrat"/>
                        <a:ea typeface="Montserrat"/>
                        <a:cs typeface="Montserrat"/>
                        <a:sym typeface="Montserra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r h="645250">
                <a:tc>
                  <a:txBody>
                    <a:bodyPr/>
                    <a:lstStyle/>
                    <a:p>
                      <a:pPr indent="0" lvl="0" marL="0" rtl="0" algn="l">
                        <a:spcBef>
                          <a:spcPts val="0"/>
                        </a:spcBef>
                        <a:spcAft>
                          <a:spcPts val="0"/>
                        </a:spcAft>
                        <a:buNone/>
                      </a:pPr>
                      <a:r>
                        <a:rPr b="1" lang="en" sz="1300">
                          <a:solidFill>
                            <a:schemeClr val="accent1"/>
                          </a:solidFill>
                          <a:latin typeface="Montserrat"/>
                          <a:ea typeface="Montserrat"/>
                          <a:cs typeface="Montserrat"/>
                          <a:sym typeface="Montserrat"/>
                        </a:rPr>
                        <a:t>Describe here your metrics 2</a:t>
                      </a:r>
                      <a:endParaRPr b="1" sz="1300">
                        <a:solidFill>
                          <a:schemeClr val="accent1"/>
                        </a:solidFill>
                        <a:latin typeface="Montserrat"/>
                        <a:ea typeface="Montserrat"/>
                        <a:cs typeface="Montserrat"/>
                        <a:sym typeface="Montserra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alpha val="0"/>
                        </a:schemeClr>
                      </a:solidFill>
                      <a:prstDash val="solid"/>
                      <a:round/>
                      <a:headEnd len="sm" w="sm" type="none"/>
                      <a:tailEnd len="sm" w="sm" type="none"/>
                    </a:lnB>
                    <a:solidFill>
                      <a:schemeClr val="dk1"/>
                    </a:solidFill>
                  </a:tcPr>
                </a:tc>
              </a:tr>
              <a:tr h="645250">
                <a:tc>
                  <a:txBody>
                    <a:bodyPr/>
                    <a:lstStyle/>
                    <a:p>
                      <a:pPr indent="0" lvl="0" marL="0" rtl="0" algn="l">
                        <a:spcBef>
                          <a:spcPts val="0"/>
                        </a:spcBef>
                        <a:spcAft>
                          <a:spcPts val="0"/>
                        </a:spcAft>
                        <a:buNone/>
                      </a:pPr>
                      <a:r>
                        <a:rPr b="1" lang="en" sz="1300">
                          <a:solidFill>
                            <a:schemeClr val="lt2"/>
                          </a:solidFill>
                          <a:latin typeface="Montserrat"/>
                          <a:ea typeface="Montserrat"/>
                          <a:cs typeface="Montserrat"/>
                          <a:sym typeface="Montserrat"/>
                        </a:rPr>
                        <a:t>Describe here your metrics 3</a:t>
                      </a:r>
                      <a:endParaRPr b="1" sz="1300">
                        <a:solidFill>
                          <a:schemeClr val="lt2"/>
                        </a:solidFill>
                        <a:latin typeface="Montserrat"/>
                        <a:ea typeface="Montserrat"/>
                        <a:cs typeface="Montserrat"/>
                        <a:sym typeface="Montserra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chemeClr val="dk2"/>
                      </a:solidFill>
                      <a:prstDash val="solid"/>
                      <a:round/>
                      <a:headEnd len="sm" w="sm" type="none"/>
                      <a:tailEnd len="sm" w="sm" type="none"/>
                    </a:lnL>
                    <a:lnR cap="flat" cmpd="sng" w="38100">
                      <a:solidFill>
                        <a:schemeClr val="dk2"/>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1030" name="Google Shape;1030;p8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a:t>
            </a:r>
            <a:endParaRPr/>
          </a:p>
        </p:txBody>
      </p:sp>
      <p:grpSp>
        <p:nvGrpSpPr>
          <p:cNvPr id="1031" name="Google Shape;1031;p82"/>
          <p:cNvGrpSpPr/>
          <p:nvPr/>
        </p:nvGrpSpPr>
        <p:grpSpPr>
          <a:xfrm>
            <a:off x="2966402" y="2571755"/>
            <a:ext cx="209649" cy="156345"/>
            <a:chOff x="1171177" y="4799555"/>
            <a:chExt cx="209649" cy="156345"/>
          </a:xfrm>
        </p:grpSpPr>
        <p:sp>
          <p:nvSpPr>
            <p:cNvPr id="1032" name="Google Shape;1032;p82"/>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33" name="Google Shape;1033;p82"/>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34" name="Google Shape;1034;p82"/>
          <p:cNvGrpSpPr/>
          <p:nvPr/>
        </p:nvGrpSpPr>
        <p:grpSpPr>
          <a:xfrm>
            <a:off x="4478519" y="2556115"/>
            <a:ext cx="186960" cy="187610"/>
            <a:chOff x="3013794" y="4955890"/>
            <a:chExt cx="186960" cy="187610"/>
          </a:xfrm>
        </p:grpSpPr>
        <p:sp>
          <p:nvSpPr>
            <p:cNvPr id="1035" name="Google Shape;1035;p82"/>
            <p:cNvSpPr/>
            <p:nvPr/>
          </p:nvSpPr>
          <p:spPr>
            <a:xfrm>
              <a:off x="3080559" y="4956563"/>
              <a:ext cx="120195" cy="18693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36" name="Google Shape;1036;p82"/>
            <p:cNvSpPr/>
            <p:nvPr/>
          </p:nvSpPr>
          <p:spPr>
            <a:xfrm>
              <a:off x="3013794" y="4955890"/>
              <a:ext cx="114850" cy="186508"/>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37" name="Google Shape;1037;p82"/>
          <p:cNvGrpSpPr/>
          <p:nvPr/>
        </p:nvGrpSpPr>
        <p:grpSpPr>
          <a:xfrm>
            <a:off x="5935594" y="2556115"/>
            <a:ext cx="186960" cy="187610"/>
            <a:chOff x="3013794" y="4955890"/>
            <a:chExt cx="186960" cy="187610"/>
          </a:xfrm>
        </p:grpSpPr>
        <p:sp>
          <p:nvSpPr>
            <p:cNvPr id="1038" name="Google Shape;1038;p82"/>
            <p:cNvSpPr/>
            <p:nvPr/>
          </p:nvSpPr>
          <p:spPr>
            <a:xfrm>
              <a:off x="3080559" y="4956563"/>
              <a:ext cx="120195" cy="18693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39" name="Google Shape;1039;p82"/>
            <p:cNvSpPr/>
            <p:nvPr/>
          </p:nvSpPr>
          <p:spPr>
            <a:xfrm>
              <a:off x="3013794" y="4955890"/>
              <a:ext cx="114850" cy="186508"/>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40" name="Google Shape;1040;p82"/>
          <p:cNvGrpSpPr/>
          <p:nvPr/>
        </p:nvGrpSpPr>
        <p:grpSpPr>
          <a:xfrm>
            <a:off x="7392677" y="2571755"/>
            <a:ext cx="209649" cy="156345"/>
            <a:chOff x="1171177" y="4799555"/>
            <a:chExt cx="209649" cy="156345"/>
          </a:xfrm>
        </p:grpSpPr>
        <p:sp>
          <p:nvSpPr>
            <p:cNvPr id="1041" name="Google Shape;1041;p82"/>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42" name="Google Shape;1042;p82"/>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43" name="Google Shape;1043;p82"/>
          <p:cNvGrpSpPr/>
          <p:nvPr/>
        </p:nvGrpSpPr>
        <p:grpSpPr>
          <a:xfrm>
            <a:off x="2966402" y="3235430"/>
            <a:ext cx="209649" cy="156345"/>
            <a:chOff x="1171177" y="4799555"/>
            <a:chExt cx="209649" cy="156345"/>
          </a:xfrm>
        </p:grpSpPr>
        <p:sp>
          <p:nvSpPr>
            <p:cNvPr id="1044" name="Google Shape;1044;p82"/>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45" name="Google Shape;1045;p82"/>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46" name="Google Shape;1046;p82"/>
          <p:cNvGrpSpPr/>
          <p:nvPr/>
        </p:nvGrpSpPr>
        <p:grpSpPr>
          <a:xfrm>
            <a:off x="4478519" y="3219790"/>
            <a:ext cx="186960" cy="187610"/>
            <a:chOff x="3013794" y="4955890"/>
            <a:chExt cx="186960" cy="187610"/>
          </a:xfrm>
        </p:grpSpPr>
        <p:sp>
          <p:nvSpPr>
            <p:cNvPr id="1047" name="Google Shape;1047;p82"/>
            <p:cNvSpPr/>
            <p:nvPr/>
          </p:nvSpPr>
          <p:spPr>
            <a:xfrm>
              <a:off x="3080559" y="4956563"/>
              <a:ext cx="120195" cy="18693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48" name="Google Shape;1048;p82"/>
            <p:cNvSpPr/>
            <p:nvPr/>
          </p:nvSpPr>
          <p:spPr>
            <a:xfrm>
              <a:off x="3013794" y="4955890"/>
              <a:ext cx="114850" cy="186508"/>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49" name="Google Shape;1049;p82"/>
          <p:cNvGrpSpPr/>
          <p:nvPr/>
        </p:nvGrpSpPr>
        <p:grpSpPr>
          <a:xfrm>
            <a:off x="5935594" y="3219790"/>
            <a:ext cx="186960" cy="187610"/>
            <a:chOff x="3013794" y="4955890"/>
            <a:chExt cx="186960" cy="187610"/>
          </a:xfrm>
        </p:grpSpPr>
        <p:sp>
          <p:nvSpPr>
            <p:cNvPr id="1050" name="Google Shape;1050;p82"/>
            <p:cNvSpPr/>
            <p:nvPr/>
          </p:nvSpPr>
          <p:spPr>
            <a:xfrm>
              <a:off x="3080559" y="4956563"/>
              <a:ext cx="120195" cy="18693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51" name="Google Shape;1051;p82"/>
            <p:cNvSpPr/>
            <p:nvPr/>
          </p:nvSpPr>
          <p:spPr>
            <a:xfrm>
              <a:off x="3013794" y="4955890"/>
              <a:ext cx="114850" cy="186508"/>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52" name="Google Shape;1052;p82"/>
          <p:cNvGrpSpPr/>
          <p:nvPr/>
        </p:nvGrpSpPr>
        <p:grpSpPr>
          <a:xfrm>
            <a:off x="7392677" y="3235430"/>
            <a:ext cx="209649" cy="156345"/>
            <a:chOff x="1171177" y="4799555"/>
            <a:chExt cx="209649" cy="156345"/>
          </a:xfrm>
        </p:grpSpPr>
        <p:sp>
          <p:nvSpPr>
            <p:cNvPr id="1053" name="Google Shape;1053;p82"/>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54" name="Google Shape;1054;p82"/>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55" name="Google Shape;1055;p82"/>
          <p:cNvGrpSpPr/>
          <p:nvPr/>
        </p:nvGrpSpPr>
        <p:grpSpPr>
          <a:xfrm>
            <a:off x="2966402" y="3899105"/>
            <a:ext cx="209649" cy="156345"/>
            <a:chOff x="1171177" y="4799555"/>
            <a:chExt cx="209649" cy="156345"/>
          </a:xfrm>
        </p:grpSpPr>
        <p:sp>
          <p:nvSpPr>
            <p:cNvPr id="1056" name="Google Shape;1056;p82"/>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57" name="Google Shape;1057;p82"/>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58" name="Google Shape;1058;p82"/>
          <p:cNvGrpSpPr/>
          <p:nvPr/>
        </p:nvGrpSpPr>
        <p:grpSpPr>
          <a:xfrm>
            <a:off x="4478519" y="3883465"/>
            <a:ext cx="186960" cy="187610"/>
            <a:chOff x="3013794" y="4955890"/>
            <a:chExt cx="186960" cy="187610"/>
          </a:xfrm>
        </p:grpSpPr>
        <p:sp>
          <p:nvSpPr>
            <p:cNvPr id="1059" name="Google Shape;1059;p82"/>
            <p:cNvSpPr/>
            <p:nvPr/>
          </p:nvSpPr>
          <p:spPr>
            <a:xfrm>
              <a:off x="3080559" y="4956563"/>
              <a:ext cx="120195" cy="18693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60" name="Google Shape;1060;p82"/>
            <p:cNvSpPr/>
            <p:nvPr/>
          </p:nvSpPr>
          <p:spPr>
            <a:xfrm>
              <a:off x="3013794" y="4955890"/>
              <a:ext cx="114850" cy="186508"/>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61" name="Google Shape;1061;p82"/>
          <p:cNvGrpSpPr/>
          <p:nvPr/>
        </p:nvGrpSpPr>
        <p:grpSpPr>
          <a:xfrm>
            <a:off x="5935594" y="3883465"/>
            <a:ext cx="186960" cy="187610"/>
            <a:chOff x="3013794" y="4955890"/>
            <a:chExt cx="186960" cy="187610"/>
          </a:xfrm>
        </p:grpSpPr>
        <p:sp>
          <p:nvSpPr>
            <p:cNvPr id="1062" name="Google Shape;1062;p82"/>
            <p:cNvSpPr/>
            <p:nvPr/>
          </p:nvSpPr>
          <p:spPr>
            <a:xfrm>
              <a:off x="3080559" y="4956563"/>
              <a:ext cx="120195" cy="18693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63" name="Google Shape;1063;p82"/>
            <p:cNvSpPr/>
            <p:nvPr/>
          </p:nvSpPr>
          <p:spPr>
            <a:xfrm>
              <a:off x="3013794" y="4955890"/>
              <a:ext cx="114850" cy="186508"/>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64" name="Google Shape;1064;p82"/>
          <p:cNvGrpSpPr/>
          <p:nvPr/>
        </p:nvGrpSpPr>
        <p:grpSpPr>
          <a:xfrm>
            <a:off x="7392677" y="3899105"/>
            <a:ext cx="209649" cy="156345"/>
            <a:chOff x="1171177" y="4799555"/>
            <a:chExt cx="209649" cy="156345"/>
          </a:xfrm>
        </p:grpSpPr>
        <p:sp>
          <p:nvSpPr>
            <p:cNvPr id="1065" name="Google Shape;1065;p82"/>
            <p:cNvSpPr/>
            <p:nvPr/>
          </p:nvSpPr>
          <p:spPr>
            <a:xfrm>
              <a:off x="1171177" y="4851853"/>
              <a:ext cx="174490" cy="104047"/>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66" name="Google Shape;1066;p82"/>
            <p:cNvSpPr/>
            <p:nvPr/>
          </p:nvSpPr>
          <p:spPr>
            <a:xfrm>
              <a:off x="1223251" y="4799555"/>
              <a:ext cx="157575" cy="100477"/>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067" name="Google Shape;1067;p82"/>
          <p:cNvSpPr/>
          <p:nvPr/>
        </p:nvSpPr>
        <p:spPr>
          <a:xfrm>
            <a:off x="266700" y="86847"/>
            <a:ext cx="906600" cy="906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1" name="Shape 1071"/>
        <p:cNvGrpSpPr/>
        <p:nvPr/>
      </p:nvGrpSpPr>
      <p:grpSpPr>
        <a:xfrm>
          <a:off x="0" y="0"/>
          <a:ext cx="0" cy="0"/>
          <a:chOff x="0" y="0"/>
          <a:chExt cx="0" cy="0"/>
        </a:xfrm>
      </p:grpSpPr>
      <p:sp>
        <p:nvSpPr>
          <p:cNvPr id="1072" name="Google Shape;1072;p8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COMPARISON</a:t>
            </a:r>
            <a:endParaRPr/>
          </a:p>
        </p:txBody>
      </p:sp>
      <p:graphicFrame>
        <p:nvGraphicFramePr>
          <p:cNvPr id="1073" name="Google Shape;1073;p83"/>
          <p:cNvGraphicFramePr/>
          <p:nvPr/>
        </p:nvGraphicFramePr>
        <p:xfrm>
          <a:off x="1123463" y="1417297"/>
          <a:ext cx="3000000" cy="3000000"/>
        </p:xfrm>
        <a:graphic>
          <a:graphicData uri="http://schemas.openxmlformats.org/drawingml/2006/table">
            <a:tbl>
              <a:tblPr>
                <a:noFill/>
                <a:tableStyleId>{7F67E1A7-5E7D-4E4A-93FB-50E5970F2A31}</a:tableStyleId>
              </a:tblPr>
              <a:tblGrid>
                <a:gridCol w="2299025"/>
                <a:gridCol w="2299025"/>
                <a:gridCol w="2299025"/>
              </a:tblGrid>
              <a:tr h="523850">
                <a:tc>
                  <a:txBody>
                    <a:bodyPr/>
                    <a:lstStyle/>
                    <a:p>
                      <a:pPr indent="0" lvl="0" marL="0" rtl="0" algn="ctr">
                        <a:spcBef>
                          <a:spcPts val="0"/>
                        </a:spcBef>
                        <a:spcAft>
                          <a:spcPts val="0"/>
                        </a:spcAft>
                        <a:buNone/>
                      </a:pPr>
                      <a:r>
                        <a:t/>
                      </a:r>
                      <a:endParaRPr>
                        <a:solidFill>
                          <a:srgbClr val="FFFFFF"/>
                        </a:solidFill>
                        <a:latin typeface="Montserrat Medium"/>
                        <a:ea typeface="Montserrat Medium"/>
                        <a:cs typeface="Montserrat Medium"/>
                        <a:sym typeface="Montserrat Medium"/>
                      </a:endParaRPr>
                    </a:p>
                  </a:txBody>
                  <a:tcPr marT="91425" marB="91425" marR="91425" marL="91425" anchor="ctr">
                    <a:lnL cap="flat" cmpd="sng" w="19050">
                      <a:solidFill>
                        <a:srgbClr val="BEB296">
                          <a:alpha val="0"/>
                        </a:srgbClr>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GOALS</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RESULT</a:t>
                      </a:r>
                      <a:endParaRPr b="1">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r>
              <a:tr h="544975">
                <a:tc>
                  <a:txBody>
                    <a:bodyPr/>
                    <a:lstStyle/>
                    <a:p>
                      <a:pPr indent="0" lvl="0" marL="0" rtl="0" algn="ctr">
                        <a:spcBef>
                          <a:spcPts val="0"/>
                        </a:spcBef>
                        <a:spcAft>
                          <a:spcPts val="0"/>
                        </a:spcAft>
                        <a:buNone/>
                      </a:pPr>
                      <a:r>
                        <a:rPr b="1" lang="en" sz="1600">
                          <a:solidFill>
                            <a:schemeClr val="dk2"/>
                          </a:solidFill>
                          <a:latin typeface="Montserrat"/>
                          <a:ea typeface="Montserrat"/>
                          <a:cs typeface="Montserrat"/>
                          <a:sym typeface="Montserrat"/>
                        </a:rPr>
                        <a:t>1ST PHASE</a:t>
                      </a:r>
                      <a:endParaRPr b="1" sz="1600">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Mercury is </a:t>
                      </a:r>
                      <a:r>
                        <a:rPr lang="en">
                          <a:solidFill>
                            <a:schemeClr val="dk2"/>
                          </a:solidFill>
                          <a:latin typeface="Montserrat Medium"/>
                          <a:ea typeface="Montserrat Medium"/>
                          <a:cs typeface="Montserrat Medium"/>
                          <a:sym typeface="Montserrat Medium"/>
                        </a:rPr>
                        <a:t>the closest planet to the Sun</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r>
              <a:tr h="544975">
                <a:tc>
                  <a:txBody>
                    <a:bodyPr/>
                    <a:lstStyle/>
                    <a:p>
                      <a:pPr indent="0" lvl="0" marL="0" rtl="0" algn="ctr">
                        <a:spcBef>
                          <a:spcPts val="0"/>
                        </a:spcBef>
                        <a:spcAft>
                          <a:spcPts val="0"/>
                        </a:spcAft>
                        <a:buNone/>
                      </a:pPr>
                      <a:r>
                        <a:rPr b="1" lang="en" sz="1600">
                          <a:solidFill>
                            <a:schemeClr val="dk2"/>
                          </a:solidFill>
                          <a:latin typeface="Montserrat"/>
                          <a:ea typeface="Montserrat"/>
                          <a:cs typeface="Montserrat"/>
                          <a:sym typeface="Montserrat"/>
                        </a:rPr>
                        <a:t>2ND PHASE</a:t>
                      </a:r>
                      <a:endParaRPr b="1" sz="1600">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cold place</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of them all</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r>
              <a:tr h="544975">
                <a:tc>
                  <a:txBody>
                    <a:bodyPr/>
                    <a:lstStyle/>
                    <a:p>
                      <a:pPr indent="0" lvl="0" marL="0" rtl="0" algn="ctr">
                        <a:spcBef>
                          <a:spcPts val="0"/>
                        </a:spcBef>
                        <a:spcAft>
                          <a:spcPts val="0"/>
                        </a:spcAft>
                        <a:buNone/>
                      </a:pPr>
                      <a:r>
                        <a:rPr b="1" lang="en" sz="1600">
                          <a:solidFill>
                            <a:schemeClr val="dk2"/>
                          </a:solidFill>
                          <a:latin typeface="Montserrat"/>
                          <a:ea typeface="Montserrat"/>
                          <a:cs typeface="Montserrat"/>
                          <a:sym typeface="Montserrat"/>
                        </a:rPr>
                        <a:t>3RD PHASE</a:t>
                      </a:r>
                      <a:endParaRPr b="1" sz="1600">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Saturn is </a:t>
                      </a:r>
                      <a:r>
                        <a:rPr lang="en">
                          <a:solidFill>
                            <a:schemeClr val="dk2"/>
                          </a:solidFill>
                          <a:latin typeface="Montserrat Medium"/>
                          <a:ea typeface="Montserrat Medium"/>
                          <a:cs typeface="Montserrat Medium"/>
                          <a:sym typeface="Montserrat Medium"/>
                        </a:rPr>
                        <a:t>composed of hydrogen and helium</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Neptune is </a:t>
                      </a:r>
                      <a:r>
                        <a:rPr lang="en">
                          <a:solidFill>
                            <a:schemeClr val="dk2"/>
                          </a:solidFill>
                          <a:latin typeface="Montserrat Medium"/>
                          <a:ea typeface="Montserrat Medium"/>
                          <a:cs typeface="Montserrat Medium"/>
                          <a:sym typeface="Montserrat Medium"/>
                        </a:rPr>
                        <a:t>the farthest planet from the Sun</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r>
              <a:tr h="544975">
                <a:tc>
                  <a:txBody>
                    <a:bodyPr/>
                    <a:lstStyle/>
                    <a:p>
                      <a:pPr indent="0" lvl="0" marL="0" rtl="0" algn="ctr">
                        <a:spcBef>
                          <a:spcPts val="0"/>
                        </a:spcBef>
                        <a:spcAft>
                          <a:spcPts val="0"/>
                        </a:spcAft>
                        <a:buNone/>
                      </a:pPr>
                      <a:r>
                        <a:rPr b="1" lang="en" sz="1600">
                          <a:solidFill>
                            <a:schemeClr val="dk2"/>
                          </a:solidFill>
                          <a:latin typeface="Montserrat"/>
                          <a:ea typeface="Montserrat"/>
                          <a:cs typeface="Montserrat"/>
                          <a:sym typeface="Montserrat"/>
                        </a:rPr>
                        <a:t>4TH PHASE</a:t>
                      </a:r>
                      <a:endParaRPr b="1" sz="1600">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Ceres is located in the main asteroid belt</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Earth is the third planet from the Sun</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r>
            </a:tbl>
          </a:graphicData>
        </a:graphic>
      </p:graphicFrame>
    </p:spTree>
  </p:cSld>
  <p:clrMapOvr>
    <a:masterClrMapping/>
  </p:clrMapOvr>
  <mc:AlternateContent>
    <mc:Choice Requires="p14">
      <p:transition spd="slow" p14:dur="1000">
        <p:push/>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84"/>
          <p:cNvSpPr/>
          <p:nvPr/>
        </p:nvSpPr>
        <p:spPr>
          <a:xfrm flipH="1">
            <a:off x="1434145" y="1042875"/>
            <a:ext cx="660300" cy="66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84"/>
          <p:cNvSpPr/>
          <p:nvPr/>
        </p:nvSpPr>
        <p:spPr>
          <a:xfrm flipH="1">
            <a:off x="2837998" y="3896925"/>
            <a:ext cx="660300" cy="66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84"/>
          <p:cNvSpPr/>
          <p:nvPr/>
        </p:nvSpPr>
        <p:spPr>
          <a:xfrm flipH="1">
            <a:off x="4241850" y="1042875"/>
            <a:ext cx="660300" cy="66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84"/>
          <p:cNvSpPr/>
          <p:nvPr/>
        </p:nvSpPr>
        <p:spPr>
          <a:xfrm flipH="1">
            <a:off x="7049555" y="1042875"/>
            <a:ext cx="660300" cy="66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84"/>
          <p:cNvSpPr/>
          <p:nvPr/>
        </p:nvSpPr>
        <p:spPr>
          <a:xfrm flipH="1">
            <a:off x="5645702" y="3896925"/>
            <a:ext cx="660300" cy="66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8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STUDY TIMELINE</a:t>
            </a:r>
            <a:endParaRPr/>
          </a:p>
        </p:txBody>
      </p:sp>
      <p:sp>
        <p:nvSpPr>
          <p:cNvPr id="1084" name="Google Shape;1084;p84"/>
          <p:cNvSpPr txBox="1"/>
          <p:nvPr/>
        </p:nvSpPr>
        <p:spPr>
          <a:xfrm>
            <a:off x="1102795" y="2443676"/>
            <a:ext cx="1323000" cy="71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1ST WEEK</a:t>
            </a:r>
            <a:endParaRPr sz="2000">
              <a:solidFill>
                <a:schemeClr val="dk2"/>
              </a:solidFill>
              <a:latin typeface="Montserrat ExtraBold"/>
              <a:ea typeface="Montserrat ExtraBold"/>
              <a:cs typeface="Montserrat ExtraBold"/>
              <a:sym typeface="Montserrat ExtraBold"/>
            </a:endParaRPr>
          </a:p>
        </p:txBody>
      </p:sp>
      <p:sp>
        <p:nvSpPr>
          <p:cNvPr id="1085" name="Google Shape;1085;p84"/>
          <p:cNvSpPr txBox="1"/>
          <p:nvPr/>
        </p:nvSpPr>
        <p:spPr>
          <a:xfrm>
            <a:off x="2506648" y="2443676"/>
            <a:ext cx="1323000" cy="71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2ND WEEK</a:t>
            </a:r>
            <a:endParaRPr sz="2000">
              <a:solidFill>
                <a:schemeClr val="dk2"/>
              </a:solidFill>
              <a:latin typeface="Montserrat ExtraBold"/>
              <a:ea typeface="Montserrat ExtraBold"/>
              <a:cs typeface="Montserrat ExtraBold"/>
              <a:sym typeface="Montserrat ExtraBold"/>
            </a:endParaRPr>
          </a:p>
        </p:txBody>
      </p:sp>
      <p:sp>
        <p:nvSpPr>
          <p:cNvPr id="1086" name="Google Shape;1086;p84"/>
          <p:cNvSpPr txBox="1"/>
          <p:nvPr/>
        </p:nvSpPr>
        <p:spPr>
          <a:xfrm>
            <a:off x="3910500" y="2443676"/>
            <a:ext cx="1323000" cy="71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3RD WEEK</a:t>
            </a:r>
            <a:endParaRPr sz="2000">
              <a:solidFill>
                <a:schemeClr val="dk2"/>
              </a:solidFill>
              <a:latin typeface="Montserrat ExtraBold"/>
              <a:ea typeface="Montserrat ExtraBold"/>
              <a:cs typeface="Montserrat ExtraBold"/>
              <a:sym typeface="Montserrat ExtraBold"/>
            </a:endParaRPr>
          </a:p>
        </p:txBody>
      </p:sp>
      <p:sp>
        <p:nvSpPr>
          <p:cNvPr id="1087" name="Google Shape;1087;p84"/>
          <p:cNvSpPr txBox="1"/>
          <p:nvPr/>
        </p:nvSpPr>
        <p:spPr>
          <a:xfrm>
            <a:off x="5314352" y="2443676"/>
            <a:ext cx="1323000" cy="71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4TH WEEK</a:t>
            </a:r>
            <a:endParaRPr sz="2000">
              <a:solidFill>
                <a:schemeClr val="dk2"/>
              </a:solidFill>
              <a:latin typeface="Montserrat ExtraBold"/>
              <a:ea typeface="Montserrat ExtraBold"/>
              <a:cs typeface="Montserrat ExtraBold"/>
              <a:sym typeface="Montserrat ExtraBold"/>
            </a:endParaRPr>
          </a:p>
        </p:txBody>
      </p:sp>
      <p:sp>
        <p:nvSpPr>
          <p:cNvPr id="1088" name="Google Shape;1088;p84"/>
          <p:cNvSpPr txBox="1"/>
          <p:nvPr/>
        </p:nvSpPr>
        <p:spPr>
          <a:xfrm>
            <a:off x="6718205" y="2443676"/>
            <a:ext cx="1323000" cy="71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FINISH</a:t>
            </a:r>
            <a:endParaRPr sz="2000">
              <a:solidFill>
                <a:schemeClr val="dk2"/>
              </a:solidFill>
              <a:latin typeface="Montserrat ExtraBold"/>
              <a:ea typeface="Montserrat ExtraBold"/>
              <a:cs typeface="Montserrat ExtraBold"/>
              <a:sym typeface="Montserrat ExtraBold"/>
            </a:endParaRPr>
          </a:p>
        </p:txBody>
      </p:sp>
      <p:sp>
        <p:nvSpPr>
          <p:cNvPr id="1089" name="Google Shape;1089;p84"/>
          <p:cNvSpPr txBox="1"/>
          <p:nvPr/>
        </p:nvSpPr>
        <p:spPr>
          <a:xfrm>
            <a:off x="4945352" y="1693502"/>
            <a:ext cx="2061000" cy="64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very cold place</a:t>
            </a:r>
            <a:endParaRPr>
              <a:solidFill>
                <a:schemeClr val="dk2"/>
              </a:solidFill>
              <a:latin typeface="Montserrat Medium"/>
              <a:ea typeface="Montserrat Medium"/>
              <a:cs typeface="Montserrat Medium"/>
              <a:sym typeface="Montserrat Medium"/>
            </a:endParaRPr>
          </a:p>
        </p:txBody>
      </p:sp>
      <p:sp>
        <p:nvSpPr>
          <p:cNvPr id="1090" name="Google Shape;1090;p84"/>
          <p:cNvSpPr txBox="1"/>
          <p:nvPr/>
        </p:nvSpPr>
        <p:spPr>
          <a:xfrm>
            <a:off x="2137648" y="1694302"/>
            <a:ext cx="2061000" cy="64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Mercury is closest planet to the Sun and the smallest</a:t>
            </a:r>
            <a:endParaRPr>
              <a:solidFill>
                <a:schemeClr val="dk2"/>
              </a:solidFill>
              <a:latin typeface="Montserrat Medium"/>
              <a:ea typeface="Montserrat Medium"/>
              <a:cs typeface="Montserrat Medium"/>
              <a:sym typeface="Montserrat Medium"/>
            </a:endParaRPr>
          </a:p>
        </p:txBody>
      </p:sp>
      <p:sp>
        <p:nvSpPr>
          <p:cNvPr id="1091" name="Google Shape;1091;p84"/>
          <p:cNvSpPr txBox="1"/>
          <p:nvPr/>
        </p:nvSpPr>
        <p:spPr>
          <a:xfrm>
            <a:off x="3541500" y="3266481"/>
            <a:ext cx="2061000" cy="641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solidFill>
                <a:schemeClr val="dk2"/>
              </a:solidFill>
              <a:latin typeface="Montserrat Medium"/>
              <a:ea typeface="Montserrat Medium"/>
              <a:cs typeface="Montserrat Medium"/>
              <a:sym typeface="Montserrat Medium"/>
            </a:endParaRPr>
          </a:p>
        </p:txBody>
      </p:sp>
      <p:sp>
        <p:nvSpPr>
          <p:cNvPr id="1092" name="Google Shape;1092;p84"/>
          <p:cNvSpPr txBox="1"/>
          <p:nvPr/>
        </p:nvSpPr>
        <p:spPr>
          <a:xfrm>
            <a:off x="6349205" y="3264908"/>
            <a:ext cx="2061000" cy="641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Saturn is</a:t>
            </a:r>
            <a:r>
              <a:rPr lang="en">
                <a:solidFill>
                  <a:schemeClr val="dk2"/>
                </a:solidFill>
                <a:latin typeface="Montserrat Medium"/>
                <a:ea typeface="Montserrat Medium"/>
                <a:cs typeface="Montserrat Medium"/>
                <a:sym typeface="Montserrat Medium"/>
              </a:rPr>
              <a:t> the second-largest planet of them all</a:t>
            </a:r>
            <a:endParaRPr>
              <a:solidFill>
                <a:schemeClr val="dk2"/>
              </a:solidFill>
              <a:latin typeface="Montserrat Medium"/>
              <a:ea typeface="Montserrat Medium"/>
              <a:cs typeface="Montserrat Medium"/>
              <a:sym typeface="Montserrat Medium"/>
            </a:endParaRPr>
          </a:p>
        </p:txBody>
      </p:sp>
      <p:sp>
        <p:nvSpPr>
          <p:cNvPr id="1093" name="Google Shape;1093;p84"/>
          <p:cNvSpPr txBox="1"/>
          <p:nvPr/>
        </p:nvSpPr>
        <p:spPr>
          <a:xfrm>
            <a:off x="733795" y="3264908"/>
            <a:ext cx="2061000" cy="64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 and is terribly hot</a:t>
            </a:r>
            <a:endParaRPr>
              <a:solidFill>
                <a:schemeClr val="dk2"/>
              </a:solidFill>
              <a:latin typeface="Montserrat Medium"/>
              <a:ea typeface="Montserrat Medium"/>
              <a:cs typeface="Montserrat Medium"/>
              <a:sym typeface="Montserrat Medium"/>
            </a:endParaRPr>
          </a:p>
        </p:txBody>
      </p:sp>
      <p:cxnSp>
        <p:nvCxnSpPr>
          <p:cNvPr id="1094" name="Google Shape;1094;p84"/>
          <p:cNvCxnSpPr>
            <a:stCxn id="1078" idx="4"/>
            <a:endCxn id="1084" idx="0"/>
          </p:cNvCxnSpPr>
          <p:nvPr/>
        </p:nvCxnSpPr>
        <p:spPr>
          <a:xfrm>
            <a:off x="1764295" y="1703175"/>
            <a:ext cx="0" cy="740400"/>
          </a:xfrm>
          <a:prstGeom prst="straightConnector1">
            <a:avLst/>
          </a:prstGeom>
          <a:noFill/>
          <a:ln cap="flat" cmpd="sng" w="38100">
            <a:solidFill>
              <a:schemeClr val="accent2"/>
            </a:solidFill>
            <a:prstDash val="solid"/>
            <a:round/>
            <a:headEnd len="med" w="med" type="none"/>
            <a:tailEnd len="med" w="med" type="none"/>
          </a:ln>
        </p:spPr>
      </p:cxnSp>
      <p:cxnSp>
        <p:nvCxnSpPr>
          <p:cNvPr id="1095" name="Google Shape;1095;p84"/>
          <p:cNvCxnSpPr>
            <a:stCxn id="1080" idx="4"/>
            <a:endCxn id="1086" idx="0"/>
          </p:cNvCxnSpPr>
          <p:nvPr/>
        </p:nvCxnSpPr>
        <p:spPr>
          <a:xfrm>
            <a:off x="4572000" y="1703175"/>
            <a:ext cx="0" cy="740400"/>
          </a:xfrm>
          <a:prstGeom prst="straightConnector1">
            <a:avLst/>
          </a:prstGeom>
          <a:noFill/>
          <a:ln cap="flat" cmpd="sng" w="38100">
            <a:solidFill>
              <a:schemeClr val="accent2"/>
            </a:solidFill>
            <a:prstDash val="solid"/>
            <a:round/>
            <a:headEnd len="med" w="med" type="none"/>
            <a:tailEnd len="med" w="med" type="none"/>
          </a:ln>
        </p:spPr>
      </p:cxnSp>
      <p:cxnSp>
        <p:nvCxnSpPr>
          <p:cNvPr id="1096" name="Google Shape;1096;p84"/>
          <p:cNvCxnSpPr>
            <a:stCxn id="1085" idx="2"/>
            <a:endCxn id="1079" idx="0"/>
          </p:cNvCxnSpPr>
          <p:nvPr/>
        </p:nvCxnSpPr>
        <p:spPr>
          <a:xfrm>
            <a:off x="3168148" y="3156476"/>
            <a:ext cx="0" cy="740400"/>
          </a:xfrm>
          <a:prstGeom prst="straightConnector1">
            <a:avLst/>
          </a:prstGeom>
          <a:noFill/>
          <a:ln cap="flat" cmpd="sng" w="38100">
            <a:solidFill>
              <a:schemeClr val="accent2"/>
            </a:solidFill>
            <a:prstDash val="solid"/>
            <a:round/>
            <a:headEnd len="med" w="med" type="none"/>
            <a:tailEnd len="med" w="med" type="none"/>
          </a:ln>
        </p:spPr>
      </p:cxnSp>
      <p:cxnSp>
        <p:nvCxnSpPr>
          <p:cNvPr id="1097" name="Google Shape;1097;p84"/>
          <p:cNvCxnSpPr>
            <a:stCxn id="1081" idx="4"/>
            <a:endCxn id="1088" idx="0"/>
          </p:cNvCxnSpPr>
          <p:nvPr/>
        </p:nvCxnSpPr>
        <p:spPr>
          <a:xfrm>
            <a:off x="7379705" y="1703175"/>
            <a:ext cx="0" cy="740400"/>
          </a:xfrm>
          <a:prstGeom prst="straightConnector1">
            <a:avLst/>
          </a:prstGeom>
          <a:noFill/>
          <a:ln cap="flat" cmpd="sng" w="38100">
            <a:solidFill>
              <a:schemeClr val="accent2"/>
            </a:solidFill>
            <a:prstDash val="solid"/>
            <a:round/>
            <a:headEnd len="med" w="med" type="none"/>
            <a:tailEnd len="med" w="med" type="none"/>
          </a:ln>
        </p:spPr>
      </p:cxnSp>
      <p:cxnSp>
        <p:nvCxnSpPr>
          <p:cNvPr id="1098" name="Google Shape;1098;p84"/>
          <p:cNvCxnSpPr>
            <a:stCxn id="1087" idx="2"/>
            <a:endCxn id="1082" idx="0"/>
          </p:cNvCxnSpPr>
          <p:nvPr/>
        </p:nvCxnSpPr>
        <p:spPr>
          <a:xfrm>
            <a:off x="5975852" y="3156476"/>
            <a:ext cx="0" cy="740400"/>
          </a:xfrm>
          <a:prstGeom prst="straightConnector1">
            <a:avLst/>
          </a:prstGeom>
          <a:noFill/>
          <a:ln cap="flat" cmpd="sng" w="38100">
            <a:solidFill>
              <a:schemeClr val="accent2"/>
            </a:solidFill>
            <a:prstDash val="solid"/>
            <a:round/>
            <a:headEnd len="med" w="med" type="none"/>
            <a:tailEnd len="med" w="med" type="none"/>
          </a:ln>
        </p:spPr>
      </p:cxnSp>
      <p:cxnSp>
        <p:nvCxnSpPr>
          <p:cNvPr id="1099" name="Google Shape;1099;p84"/>
          <p:cNvCxnSpPr>
            <a:stCxn id="1084" idx="3"/>
            <a:endCxn id="1085" idx="1"/>
          </p:cNvCxnSpPr>
          <p:nvPr/>
        </p:nvCxnSpPr>
        <p:spPr>
          <a:xfrm>
            <a:off x="2425795" y="2800076"/>
            <a:ext cx="81000" cy="0"/>
          </a:xfrm>
          <a:prstGeom prst="straightConnector1">
            <a:avLst/>
          </a:prstGeom>
          <a:noFill/>
          <a:ln cap="flat" cmpd="sng" w="38100">
            <a:solidFill>
              <a:schemeClr val="accent2"/>
            </a:solidFill>
            <a:prstDash val="solid"/>
            <a:round/>
            <a:headEnd len="med" w="med" type="none"/>
            <a:tailEnd len="med" w="med" type="none"/>
          </a:ln>
        </p:spPr>
      </p:cxnSp>
      <p:cxnSp>
        <p:nvCxnSpPr>
          <p:cNvPr id="1100" name="Google Shape;1100;p84"/>
          <p:cNvCxnSpPr>
            <a:stCxn id="1085" idx="3"/>
            <a:endCxn id="1086" idx="1"/>
          </p:cNvCxnSpPr>
          <p:nvPr/>
        </p:nvCxnSpPr>
        <p:spPr>
          <a:xfrm>
            <a:off x="3829648" y="2800076"/>
            <a:ext cx="81000" cy="0"/>
          </a:xfrm>
          <a:prstGeom prst="straightConnector1">
            <a:avLst/>
          </a:prstGeom>
          <a:noFill/>
          <a:ln cap="flat" cmpd="sng" w="38100">
            <a:solidFill>
              <a:schemeClr val="accent2"/>
            </a:solidFill>
            <a:prstDash val="solid"/>
            <a:round/>
            <a:headEnd len="med" w="med" type="none"/>
            <a:tailEnd len="med" w="med" type="none"/>
          </a:ln>
        </p:spPr>
      </p:cxnSp>
      <p:cxnSp>
        <p:nvCxnSpPr>
          <p:cNvPr id="1101" name="Google Shape;1101;p84"/>
          <p:cNvCxnSpPr>
            <a:stCxn id="1086" idx="3"/>
            <a:endCxn id="1087" idx="1"/>
          </p:cNvCxnSpPr>
          <p:nvPr/>
        </p:nvCxnSpPr>
        <p:spPr>
          <a:xfrm>
            <a:off x="5233500" y="2800076"/>
            <a:ext cx="81000" cy="0"/>
          </a:xfrm>
          <a:prstGeom prst="straightConnector1">
            <a:avLst/>
          </a:prstGeom>
          <a:noFill/>
          <a:ln cap="flat" cmpd="sng" w="38100">
            <a:solidFill>
              <a:schemeClr val="accent2"/>
            </a:solidFill>
            <a:prstDash val="solid"/>
            <a:round/>
            <a:headEnd len="med" w="med" type="none"/>
            <a:tailEnd len="med" w="med" type="none"/>
          </a:ln>
        </p:spPr>
      </p:cxnSp>
      <p:cxnSp>
        <p:nvCxnSpPr>
          <p:cNvPr id="1102" name="Google Shape;1102;p84"/>
          <p:cNvCxnSpPr>
            <a:stCxn id="1087" idx="3"/>
            <a:endCxn id="1088" idx="1"/>
          </p:cNvCxnSpPr>
          <p:nvPr/>
        </p:nvCxnSpPr>
        <p:spPr>
          <a:xfrm>
            <a:off x="6637352" y="2800076"/>
            <a:ext cx="81000" cy="0"/>
          </a:xfrm>
          <a:prstGeom prst="straightConnector1">
            <a:avLst/>
          </a:prstGeom>
          <a:noFill/>
          <a:ln cap="flat" cmpd="sng" w="38100">
            <a:solidFill>
              <a:schemeClr val="accent2"/>
            </a:solidFill>
            <a:prstDash val="solid"/>
            <a:round/>
            <a:headEnd len="med" w="med" type="none"/>
            <a:tailEnd len="med" w="med" type="none"/>
          </a:ln>
        </p:spPr>
      </p:cxnSp>
      <p:grpSp>
        <p:nvGrpSpPr>
          <p:cNvPr id="1103" name="Google Shape;1103;p84"/>
          <p:cNvGrpSpPr/>
          <p:nvPr/>
        </p:nvGrpSpPr>
        <p:grpSpPr>
          <a:xfrm>
            <a:off x="7268754" y="1182628"/>
            <a:ext cx="221902" cy="380795"/>
            <a:chOff x="916127" y="3807056"/>
            <a:chExt cx="221902" cy="380795"/>
          </a:xfrm>
        </p:grpSpPr>
        <p:sp>
          <p:nvSpPr>
            <p:cNvPr id="1104" name="Google Shape;1104;p8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8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8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84"/>
          <p:cNvGrpSpPr/>
          <p:nvPr/>
        </p:nvGrpSpPr>
        <p:grpSpPr>
          <a:xfrm>
            <a:off x="1564596" y="1185303"/>
            <a:ext cx="399398" cy="375443"/>
            <a:chOff x="849741" y="1959307"/>
            <a:chExt cx="399398" cy="375443"/>
          </a:xfrm>
        </p:grpSpPr>
        <p:sp>
          <p:nvSpPr>
            <p:cNvPr id="1109" name="Google Shape;1109;p8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8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 name="Google Shape;1111;p84"/>
          <p:cNvGrpSpPr/>
          <p:nvPr/>
        </p:nvGrpSpPr>
        <p:grpSpPr>
          <a:xfrm>
            <a:off x="5815781" y="4030784"/>
            <a:ext cx="320143" cy="392581"/>
            <a:chOff x="3086313" y="2877049"/>
            <a:chExt cx="320143" cy="392581"/>
          </a:xfrm>
        </p:grpSpPr>
        <p:sp>
          <p:nvSpPr>
            <p:cNvPr id="1112" name="Google Shape;1112;p8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8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8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8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8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8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8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8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8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8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8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84"/>
          <p:cNvGrpSpPr/>
          <p:nvPr/>
        </p:nvGrpSpPr>
        <p:grpSpPr>
          <a:xfrm>
            <a:off x="2991575" y="4051076"/>
            <a:ext cx="353145" cy="351998"/>
            <a:chOff x="852385" y="1510916"/>
            <a:chExt cx="353145" cy="351998"/>
          </a:xfrm>
        </p:grpSpPr>
        <p:sp>
          <p:nvSpPr>
            <p:cNvPr id="1125" name="Google Shape;1125;p8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8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8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 name="Google Shape;1128;p84"/>
          <p:cNvSpPr/>
          <p:nvPr/>
        </p:nvSpPr>
        <p:spPr>
          <a:xfrm>
            <a:off x="4398470" y="1194382"/>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gtEl>
                                        <p:attrNameLst>
                                          <p:attrName>style.visibility</p:attrName>
                                        </p:attrNameLst>
                                      </p:cBhvr>
                                      <p:to>
                                        <p:strVal val="visible"/>
                                      </p:to>
                                    </p:set>
                                    <p:animEffect filter="fade" transition="in">
                                      <p:cBhvr>
                                        <p:cTn dur="1000"/>
                                        <p:tgtEl>
                                          <p:spTgt spid="1078"/>
                                        </p:tgtEl>
                                      </p:cBhvr>
                                    </p:animEffect>
                                  </p:childTnLst>
                                </p:cTn>
                              </p:par>
                              <p:par>
                                <p:cTn fill="hold" nodeType="withEffect" presetClass="entr" presetID="10" presetSubtype="0">
                                  <p:stCondLst>
                                    <p:cond delay="0"/>
                                  </p:stCondLst>
                                  <p:childTnLst>
                                    <p:set>
                                      <p:cBhvr>
                                        <p:cTn dur="1" fill="hold">
                                          <p:stCondLst>
                                            <p:cond delay="0"/>
                                          </p:stCondLst>
                                        </p:cTn>
                                        <p:tgtEl>
                                          <p:spTgt spid="1084"/>
                                        </p:tgtEl>
                                        <p:attrNameLst>
                                          <p:attrName>style.visibility</p:attrName>
                                        </p:attrNameLst>
                                      </p:cBhvr>
                                      <p:to>
                                        <p:strVal val="visible"/>
                                      </p:to>
                                    </p:set>
                                    <p:animEffect filter="fade" transition="in">
                                      <p:cBhvr>
                                        <p:cTn dur="1000"/>
                                        <p:tgtEl>
                                          <p:spTgt spid="1084"/>
                                        </p:tgtEl>
                                      </p:cBhvr>
                                    </p:animEffect>
                                  </p:childTnLst>
                                </p:cTn>
                              </p:par>
                              <p:par>
                                <p:cTn fill="hold" nodeType="withEffect" presetClass="entr" presetID="10" presetSubtype="0">
                                  <p:stCondLst>
                                    <p:cond delay="0"/>
                                  </p:stCondLst>
                                  <p:childTnLst>
                                    <p:set>
                                      <p:cBhvr>
                                        <p:cTn dur="1" fill="hold">
                                          <p:stCondLst>
                                            <p:cond delay="0"/>
                                          </p:stCondLst>
                                        </p:cTn>
                                        <p:tgtEl>
                                          <p:spTgt spid="1093"/>
                                        </p:tgtEl>
                                        <p:attrNameLst>
                                          <p:attrName>style.visibility</p:attrName>
                                        </p:attrNameLst>
                                      </p:cBhvr>
                                      <p:to>
                                        <p:strVal val="visible"/>
                                      </p:to>
                                    </p:set>
                                    <p:animEffect filter="fade" transition="in">
                                      <p:cBhvr>
                                        <p:cTn dur="1000"/>
                                        <p:tgtEl>
                                          <p:spTgt spid="1093"/>
                                        </p:tgtEl>
                                      </p:cBhvr>
                                    </p:animEffect>
                                  </p:childTnLst>
                                </p:cTn>
                              </p:par>
                              <p:par>
                                <p:cTn fill="hold" nodeType="withEffect" presetClass="entr" presetID="10" presetSubtype="0">
                                  <p:stCondLst>
                                    <p:cond delay="0"/>
                                  </p:stCondLst>
                                  <p:childTnLst>
                                    <p:set>
                                      <p:cBhvr>
                                        <p:cTn dur="1" fill="hold">
                                          <p:stCondLst>
                                            <p:cond delay="0"/>
                                          </p:stCondLst>
                                        </p:cTn>
                                        <p:tgtEl>
                                          <p:spTgt spid="1094"/>
                                        </p:tgtEl>
                                        <p:attrNameLst>
                                          <p:attrName>style.visibility</p:attrName>
                                        </p:attrNameLst>
                                      </p:cBhvr>
                                      <p:to>
                                        <p:strVal val="visible"/>
                                      </p:to>
                                    </p:set>
                                    <p:animEffect filter="fade" transition="in">
                                      <p:cBhvr>
                                        <p:cTn dur="1000"/>
                                        <p:tgtEl>
                                          <p:spTgt spid="1094"/>
                                        </p:tgtEl>
                                      </p:cBhvr>
                                    </p:animEffect>
                                  </p:childTnLst>
                                </p:cTn>
                              </p:par>
                              <p:par>
                                <p:cTn fill="hold" nodeType="withEffect" presetClass="entr" presetID="10" presetSubtype="0">
                                  <p:stCondLst>
                                    <p:cond delay="0"/>
                                  </p:stCondLst>
                                  <p:childTnLst>
                                    <p:set>
                                      <p:cBhvr>
                                        <p:cTn dur="1" fill="hold">
                                          <p:stCondLst>
                                            <p:cond delay="0"/>
                                          </p:stCondLst>
                                        </p:cTn>
                                        <p:tgtEl>
                                          <p:spTgt spid="1108"/>
                                        </p:tgtEl>
                                        <p:attrNameLst>
                                          <p:attrName>style.visibility</p:attrName>
                                        </p:attrNameLst>
                                      </p:cBhvr>
                                      <p:to>
                                        <p:strVal val="visible"/>
                                      </p:to>
                                    </p:set>
                                    <p:animEffect filter="fade" transition="in">
                                      <p:cBhvr>
                                        <p:cTn dur="1000"/>
                                        <p:tgtEl>
                                          <p:spTgt spid="11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9"/>
                                        </p:tgtEl>
                                        <p:attrNameLst>
                                          <p:attrName>style.visibility</p:attrName>
                                        </p:attrNameLst>
                                      </p:cBhvr>
                                      <p:to>
                                        <p:strVal val="visible"/>
                                      </p:to>
                                    </p:set>
                                    <p:animEffect filter="fade" transition="in">
                                      <p:cBhvr>
                                        <p:cTn dur="1000"/>
                                        <p:tgtEl>
                                          <p:spTgt spid="1079"/>
                                        </p:tgtEl>
                                      </p:cBhvr>
                                    </p:animEffect>
                                  </p:childTnLst>
                                </p:cTn>
                              </p:par>
                              <p:par>
                                <p:cTn fill="hold" nodeType="withEffect" presetClass="entr" presetID="10" presetSubtype="0">
                                  <p:stCondLst>
                                    <p:cond delay="0"/>
                                  </p:stCondLst>
                                  <p:childTnLst>
                                    <p:set>
                                      <p:cBhvr>
                                        <p:cTn dur="1" fill="hold">
                                          <p:stCondLst>
                                            <p:cond delay="0"/>
                                          </p:stCondLst>
                                        </p:cTn>
                                        <p:tgtEl>
                                          <p:spTgt spid="1085"/>
                                        </p:tgtEl>
                                        <p:attrNameLst>
                                          <p:attrName>style.visibility</p:attrName>
                                        </p:attrNameLst>
                                      </p:cBhvr>
                                      <p:to>
                                        <p:strVal val="visible"/>
                                      </p:to>
                                    </p:set>
                                    <p:animEffect filter="fade" transition="in">
                                      <p:cBhvr>
                                        <p:cTn dur="1000"/>
                                        <p:tgtEl>
                                          <p:spTgt spid="1085"/>
                                        </p:tgtEl>
                                      </p:cBhvr>
                                    </p:animEffect>
                                  </p:childTnLst>
                                </p:cTn>
                              </p:par>
                              <p:par>
                                <p:cTn fill="hold" nodeType="withEffect" presetClass="entr" presetID="10" presetSubtype="0">
                                  <p:stCondLst>
                                    <p:cond delay="0"/>
                                  </p:stCondLst>
                                  <p:childTnLst>
                                    <p:set>
                                      <p:cBhvr>
                                        <p:cTn dur="1" fill="hold">
                                          <p:stCondLst>
                                            <p:cond delay="0"/>
                                          </p:stCondLst>
                                        </p:cTn>
                                        <p:tgtEl>
                                          <p:spTgt spid="1090"/>
                                        </p:tgtEl>
                                        <p:attrNameLst>
                                          <p:attrName>style.visibility</p:attrName>
                                        </p:attrNameLst>
                                      </p:cBhvr>
                                      <p:to>
                                        <p:strVal val="visible"/>
                                      </p:to>
                                    </p:set>
                                    <p:animEffect filter="fade" transition="in">
                                      <p:cBhvr>
                                        <p:cTn dur="1000"/>
                                        <p:tgtEl>
                                          <p:spTgt spid="1090"/>
                                        </p:tgtEl>
                                      </p:cBhvr>
                                    </p:animEffect>
                                  </p:childTnLst>
                                </p:cTn>
                              </p:par>
                              <p:par>
                                <p:cTn fill="hold" nodeType="withEffect" presetClass="entr" presetID="10" presetSubtype="0">
                                  <p:stCondLst>
                                    <p:cond delay="0"/>
                                  </p:stCondLst>
                                  <p:childTnLst>
                                    <p:set>
                                      <p:cBhvr>
                                        <p:cTn dur="1" fill="hold">
                                          <p:stCondLst>
                                            <p:cond delay="0"/>
                                          </p:stCondLst>
                                        </p:cTn>
                                        <p:tgtEl>
                                          <p:spTgt spid="1096"/>
                                        </p:tgtEl>
                                        <p:attrNameLst>
                                          <p:attrName>style.visibility</p:attrName>
                                        </p:attrNameLst>
                                      </p:cBhvr>
                                      <p:to>
                                        <p:strVal val="visible"/>
                                      </p:to>
                                    </p:set>
                                    <p:animEffect filter="fade" transition="in">
                                      <p:cBhvr>
                                        <p:cTn dur="1000"/>
                                        <p:tgtEl>
                                          <p:spTgt spid="1096"/>
                                        </p:tgtEl>
                                      </p:cBhvr>
                                    </p:animEffect>
                                  </p:childTnLst>
                                </p:cTn>
                              </p:par>
                              <p:par>
                                <p:cTn fill="hold" nodeType="withEffect" presetClass="entr" presetID="10" presetSubtype="0">
                                  <p:stCondLst>
                                    <p:cond delay="0"/>
                                  </p:stCondLst>
                                  <p:childTnLst>
                                    <p:set>
                                      <p:cBhvr>
                                        <p:cTn dur="1" fill="hold">
                                          <p:stCondLst>
                                            <p:cond delay="0"/>
                                          </p:stCondLst>
                                        </p:cTn>
                                        <p:tgtEl>
                                          <p:spTgt spid="1099"/>
                                        </p:tgtEl>
                                        <p:attrNameLst>
                                          <p:attrName>style.visibility</p:attrName>
                                        </p:attrNameLst>
                                      </p:cBhvr>
                                      <p:to>
                                        <p:strVal val="visible"/>
                                      </p:to>
                                    </p:set>
                                    <p:animEffect filter="fade" transition="in">
                                      <p:cBhvr>
                                        <p:cTn dur="1000"/>
                                        <p:tgtEl>
                                          <p:spTgt spid="1099"/>
                                        </p:tgtEl>
                                      </p:cBhvr>
                                    </p:animEffect>
                                  </p:childTnLst>
                                </p:cTn>
                              </p:par>
                              <p:par>
                                <p:cTn fill="hold" nodeType="withEffect" presetClass="entr" presetID="10" presetSubtype="0">
                                  <p:stCondLst>
                                    <p:cond delay="0"/>
                                  </p:stCondLst>
                                  <p:childTnLst>
                                    <p:set>
                                      <p:cBhvr>
                                        <p:cTn dur="1" fill="hold">
                                          <p:stCondLst>
                                            <p:cond delay="0"/>
                                          </p:stCondLst>
                                        </p:cTn>
                                        <p:tgtEl>
                                          <p:spTgt spid="1124"/>
                                        </p:tgtEl>
                                        <p:attrNameLst>
                                          <p:attrName>style.visibility</p:attrName>
                                        </p:attrNameLst>
                                      </p:cBhvr>
                                      <p:to>
                                        <p:strVal val="visible"/>
                                      </p:to>
                                    </p:set>
                                    <p:animEffect filter="fade" transition="in">
                                      <p:cBhvr>
                                        <p:cTn dur="1000"/>
                                        <p:tgtEl>
                                          <p:spTgt spid="11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0"/>
                                        </p:tgtEl>
                                        <p:attrNameLst>
                                          <p:attrName>style.visibility</p:attrName>
                                        </p:attrNameLst>
                                      </p:cBhvr>
                                      <p:to>
                                        <p:strVal val="visible"/>
                                      </p:to>
                                    </p:set>
                                    <p:animEffect filter="fade" transition="in">
                                      <p:cBhvr>
                                        <p:cTn dur="1000"/>
                                        <p:tgtEl>
                                          <p:spTgt spid="1080"/>
                                        </p:tgtEl>
                                      </p:cBhvr>
                                    </p:animEffect>
                                  </p:childTnLst>
                                </p:cTn>
                              </p:par>
                              <p:par>
                                <p:cTn fill="hold" nodeType="withEffect" presetClass="entr" presetID="10" presetSubtype="0">
                                  <p:stCondLst>
                                    <p:cond delay="0"/>
                                  </p:stCondLst>
                                  <p:childTnLst>
                                    <p:set>
                                      <p:cBhvr>
                                        <p:cTn dur="1" fill="hold">
                                          <p:stCondLst>
                                            <p:cond delay="0"/>
                                          </p:stCondLst>
                                        </p:cTn>
                                        <p:tgtEl>
                                          <p:spTgt spid="1086"/>
                                        </p:tgtEl>
                                        <p:attrNameLst>
                                          <p:attrName>style.visibility</p:attrName>
                                        </p:attrNameLst>
                                      </p:cBhvr>
                                      <p:to>
                                        <p:strVal val="visible"/>
                                      </p:to>
                                    </p:set>
                                    <p:animEffect filter="fade" transition="in">
                                      <p:cBhvr>
                                        <p:cTn dur="1000"/>
                                        <p:tgtEl>
                                          <p:spTgt spid="1086"/>
                                        </p:tgtEl>
                                      </p:cBhvr>
                                    </p:animEffect>
                                  </p:childTnLst>
                                </p:cTn>
                              </p:par>
                              <p:par>
                                <p:cTn fill="hold" nodeType="withEffect" presetClass="entr" presetID="10" presetSubtype="0">
                                  <p:stCondLst>
                                    <p:cond delay="0"/>
                                  </p:stCondLst>
                                  <p:childTnLst>
                                    <p:set>
                                      <p:cBhvr>
                                        <p:cTn dur="1" fill="hold">
                                          <p:stCondLst>
                                            <p:cond delay="0"/>
                                          </p:stCondLst>
                                        </p:cTn>
                                        <p:tgtEl>
                                          <p:spTgt spid="1091"/>
                                        </p:tgtEl>
                                        <p:attrNameLst>
                                          <p:attrName>style.visibility</p:attrName>
                                        </p:attrNameLst>
                                      </p:cBhvr>
                                      <p:to>
                                        <p:strVal val="visible"/>
                                      </p:to>
                                    </p:set>
                                    <p:animEffect filter="fade" transition="in">
                                      <p:cBhvr>
                                        <p:cTn dur="1000"/>
                                        <p:tgtEl>
                                          <p:spTgt spid="1091"/>
                                        </p:tgtEl>
                                      </p:cBhvr>
                                    </p:animEffect>
                                  </p:childTnLst>
                                </p:cTn>
                              </p:par>
                              <p:par>
                                <p:cTn fill="hold" nodeType="withEffect" presetClass="entr" presetID="10" presetSubtype="0">
                                  <p:stCondLst>
                                    <p:cond delay="0"/>
                                  </p:stCondLst>
                                  <p:childTnLst>
                                    <p:set>
                                      <p:cBhvr>
                                        <p:cTn dur="1" fill="hold">
                                          <p:stCondLst>
                                            <p:cond delay="0"/>
                                          </p:stCondLst>
                                        </p:cTn>
                                        <p:tgtEl>
                                          <p:spTgt spid="1095"/>
                                        </p:tgtEl>
                                        <p:attrNameLst>
                                          <p:attrName>style.visibility</p:attrName>
                                        </p:attrNameLst>
                                      </p:cBhvr>
                                      <p:to>
                                        <p:strVal val="visible"/>
                                      </p:to>
                                    </p:set>
                                    <p:animEffect filter="fade" transition="in">
                                      <p:cBhvr>
                                        <p:cTn dur="1000"/>
                                        <p:tgtEl>
                                          <p:spTgt spid="1095"/>
                                        </p:tgtEl>
                                      </p:cBhvr>
                                    </p:animEffect>
                                  </p:childTnLst>
                                </p:cTn>
                              </p:par>
                              <p:par>
                                <p:cTn fill="hold" nodeType="withEffect" presetClass="entr" presetID="10" presetSubtype="0">
                                  <p:stCondLst>
                                    <p:cond delay="0"/>
                                  </p:stCondLst>
                                  <p:childTnLst>
                                    <p:set>
                                      <p:cBhvr>
                                        <p:cTn dur="1" fill="hold">
                                          <p:stCondLst>
                                            <p:cond delay="0"/>
                                          </p:stCondLst>
                                        </p:cTn>
                                        <p:tgtEl>
                                          <p:spTgt spid="1100"/>
                                        </p:tgtEl>
                                        <p:attrNameLst>
                                          <p:attrName>style.visibility</p:attrName>
                                        </p:attrNameLst>
                                      </p:cBhvr>
                                      <p:to>
                                        <p:strVal val="visible"/>
                                      </p:to>
                                    </p:set>
                                    <p:animEffect filter="fade" transition="in">
                                      <p:cBhvr>
                                        <p:cTn dur="1000"/>
                                        <p:tgtEl>
                                          <p:spTgt spid="1100"/>
                                        </p:tgtEl>
                                      </p:cBhvr>
                                    </p:animEffect>
                                  </p:childTnLst>
                                </p:cTn>
                              </p:par>
                              <p:par>
                                <p:cTn fill="hold" nodeType="withEffect" presetClass="entr" presetID="10" presetSubtype="0">
                                  <p:stCondLst>
                                    <p:cond delay="0"/>
                                  </p:stCondLst>
                                  <p:childTnLst>
                                    <p:set>
                                      <p:cBhvr>
                                        <p:cTn dur="1" fill="hold">
                                          <p:stCondLst>
                                            <p:cond delay="0"/>
                                          </p:stCondLst>
                                        </p:cTn>
                                        <p:tgtEl>
                                          <p:spTgt spid="1128"/>
                                        </p:tgtEl>
                                        <p:attrNameLst>
                                          <p:attrName>style.visibility</p:attrName>
                                        </p:attrNameLst>
                                      </p:cBhvr>
                                      <p:to>
                                        <p:strVal val="visible"/>
                                      </p:to>
                                    </p:set>
                                    <p:animEffect filter="fade" transition="in">
                                      <p:cBhvr>
                                        <p:cTn dur="1000"/>
                                        <p:tgtEl>
                                          <p:spTgt spid="11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2"/>
                                        </p:tgtEl>
                                        <p:attrNameLst>
                                          <p:attrName>style.visibility</p:attrName>
                                        </p:attrNameLst>
                                      </p:cBhvr>
                                      <p:to>
                                        <p:strVal val="visible"/>
                                      </p:to>
                                    </p:set>
                                    <p:animEffect filter="fade" transition="in">
                                      <p:cBhvr>
                                        <p:cTn dur="1000"/>
                                        <p:tgtEl>
                                          <p:spTgt spid="1082"/>
                                        </p:tgtEl>
                                      </p:cBhvr>
                                    </p:animEffect>
                                  </p:childTnLst>
                                </p:cTn>
                              </p:par>
                              <p:par>
                                <p:cTn fill="hold" nodeType="withEffect" presetClass="entr" presetID="10" presetSubtype="0">
                                  <p:stCondLst>
                                    <p:cond delay="0"/>
                                  </p:stCondLst>
                                  <p:childTnLst>
                                    <p:set>
                                      <p:cBhvr>
                                        <p:cTn dur="1" fill="hold">
                                          <p:stCondLst>
                                            <p:cond delay="0"/>
                                          </p:stCondLst>
                                        </p:cTn>
                                        <p:tgtEl>
                                          <p:spTgt spid="1087"/>
                                        </p:tgtEl>
                                        <p:attrNameLst>
                                          <p:attrName>style.visibility</p:attrName>
                                        </p:attrNameLst>
                                      </p:cBhvr>
                                      <p:to>
                                        <p:strVal val="visible"/>
                                      </p:to>
                                    </p:set>
                                    <p:animEffect filter="fade" transition="in">
                                      <p:cBhvr>
                                        <p:cTn dur="1000"/>
                                        <p:tgtEl>
                                          <p:spTgt spid="1087"/>
                                        </p:tgtEl>
                                      </p:cBhvr>
                                    </p:animEffect>
                                  </p:childTnLst>
                                </p:cTn>
                              </p:par>
                              <p:par>
                                <p:cTn fill="hold" nodeType="withEffect" presetClass="entr" presetID="10" presetSubtype="0">
                                  <p:stCondLst>
                                    <p:cond delay="0"/>
                                  </p:stCondLst>
                                  <p:childTnLst>
                                    <p:set>
                                      <p:cBhvr>
                                        <p:cTn dur="1" fill="hold">
                                          <p:stCondLst>
                                            <p:cond delay="0"/>
                                          </p:stCondLst>
                                        </p:cTn>
                                        <p:tgtEl>
                                          <p:spTgt spid="1089"/>
                                        </p:tgtEl>
                                        <p:attrNameLst>
                                          <p:attrName>style.visibility</p:attrName>
                                        </p:attrNameLst>
                                      </p:cBhvr>
                                      <p:to>
                                        <p:strVal val="visible"/>
                                      </p:to>
                                    </p:set>
                                    <p:animEffect filter="fade" transition="in">
                                      <p:cBhvr>
                                        <p:cTn dur="1000"/>
                                        <p:tgtEl>
                                          <p:spTgt spid="1089"/>
                                        </p:tgtEl>
                                      </p:cBhvr>
                                    </p:animEffect>
                                  </p:childTnLst>
                                </p:cTn>
                              </p:par>
                              <p:par>
                                <p:cTn fill="hold" nodeType="withEffect" presetClass="entr" presetID="10" presetSubtype="0">
                                  <p:stCondLst>
                                    <p:cond delay="0"/>
                                  </p:stCondLst>
                                  <p:childTnLst>
                                    <p:set>
                                      <p:cBhvr>
                                        <p:cTn dur="1" fill="hold">
                                          <p:stCondLst>
                                            <p:cond delay="0"/>
                                          </p:stCondLst>
                                        </p:cTn>
                                        <p:tgtEl>
                                          <p:spTgt spid="1098"/>
                                        </p:tgtEl>
                                        <p:attrNameLst>
                                          <p:attrName>style.visibility</p:attrName>
                                        </p:attrNameLst>
                                      </p:cBhvr>
                                      <p:to>
                                        <p:strVal val="visible"/>
                                      </p:to>
                                    </p:set>
                                    <p:animEffect filter="fade" transition="in">
                                      <p:cBhvr>
                                        <p:cTn dur="1000"/>
                                        <p:tgtEl>
                                          <p:spTgt spid="1098"/>
                                        </p:tgtEl>
                                      </p:cBhvr>
                                    </p:animEffect>
                                  </p:childTnLst>
                                </p:cTn>
                              </p:par>
                              <p:par>
                                <p:cTn fill="hold" nodeType="withEffect" presetClass="entr" presetID="10" presetSubtype="0">
                                  <p:stCondLst>
                                    <p:cond delay="0"/>
                                  </p:stCondLst>
                                  <p:childTnLst>
                                    <p:set>
                                      <p:cBhvr>
                                        <p:cTn dur="1" fill="hold">
                                          <p:stCondLst>
                                            <p:cond delay="0"/>
                                          </p:stCondLst>
                                        </p:cTn>
                                        <p:tgtEl>
                                          <p:spTgt spid="1101"/>
                                        </p:tgtEl>
                                        <p:attrNameLst>
                                          <p:attrName>style.visibility</p:attrName>
                                        </p:attrNameLst>
                                      </p:cBhvr>
                                      <p:to>
                                        <p:strVal val="visible"/>
                                      </p:to>
                                    </p:set>
                                    <p:animEffect filter="fade" transition="in">
                                      <p:cBhvr>
                                        <p:cTn dur="1000"/>
                                        <p:tgtEl>
                                          <p:spTgt spid="1101"/>
                                        </p:tgtEl>
                                      </p:cBhvr>
                                    </p:animEffect>
                                  </p:childTnLst>
                                </p:cTn>
                              </p:par>
                              <p:par>
                                <p:cTn fill="hold" nodeType="withEffect" presetClass="entr" presetID="10" presetSubtype="0">
                                  <p:stCondLst>
                                    <p:cond delay="0"/>
                                  </p:stCondLst>
                                  <p:childTnLst>
                                    <p:set>
                                      <p:cBhvr>
                                        <p:cTn dur="1" fill="hold">
                                          <p:stCondLst>
                                            <p:cond delay="0"/>
                                          </p:stCondLst>
                                        </p:cTn>
                                        <p:tgtEl>
                                          <p:spTgt spid="1111"/>
                                        </p:tgtEl>
                                        <p:attrNameLst>
                                          <p:attrName>style.visibility</p:attrName>
                                        </p:attrNameLst>
                                      </p:cBhvr>
                                      <p:to>
                                        <p:strVal val="visible"/>
                                      </p:to>
                                    </p:set>
                                    <p:animEffect filter="fade" transition="in">
                                      <p:cBhvr>
                                        <p:cTn dur="1000"/>
                                        <p:tgtEl>
                                          <p:spTgt spid="11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gtEl>
                                        <p:attrNameLst>
                                          <p:attrName>style.visibility</p:attrName>
                                        </p:attrNameLst>
                                      </p:cBhvr>
                                      <p:to>
                                        <p:strVal val="visible"/>
                                      </p:to>
                                    </p:set>
                                    <p:animEffect filter="fade" transition="in">
                                      <p:cBhvr>
                                        <p:cTn dur="1000"/>
                                        <p:tgtEl>
                                          <p:spTgt spid="1081"/>
                                        </p:tgtEl>
                                      </p:cBhvr>
                                    </p:animEffect>
                                  </p:childTnLst>
                                </p:cTn>
                              </p:par>
                              <p:par>
                                <p:cTn fill="hold" nodeType="withEffect" presetClass="entr" presetID="10" presetSubtype="0">
                                  <p:stCondLst>
                                    <p:cond delay="0"/>
                                  </p:stCondLst>
                                  <p:childTnLst>
                                    <p:set>
                                      <p:cBhvr>
                                        <p:cTn dur="1" fill="hold">
                                          <p:stCondLst>
                                            <p:cond delay="0"/>
                                          </p:stCondLst>
                                        </p:cTn>
                                        <p:tgtEl>
                                          <p:spTgt spid="1088"/>
                                        </p:tgtEl>
                                        <p:attrNameLst>
                                          <p:attrName>style.visibility</p:attrName>
                                        </p:attrNameLst>
                                      </p:cBhvr>
                                      <p:to>
                                        <p:strVal val="visible"/>
                                      </p:to>
                                    </p:set>
                                    <p:animEffect filter="fade" transition="in">
                                      <p:cBhvr>
                                        <p:cTn dur="1000"/>
                                        <p:tgtEl>
                                          <p:spTgt spid="1088"/>
                                        </p:tgtEl>
                                      </p:cBhvr>
                                    </p:animEffect>
                                  </p:childTnLst>
                                </p:cTn>
                              </p:par>
                              <p:par>
                                <p:cTn fill="hold" nodeType="withEffect" presetClass="entr" presetID="10" presetSubtype="0">
                                  <p:stCondLst>
                                    <p:cond delay="0"/>
                                  </p:stCondLst>
                                  <p:childTnLst>
                                    <p:set>
                                      <p:cBhvr>
                                        <p:cTn dur="1" fill="hold">
                                          <p:stCondLst>
                                            <p:cond delay="0"/>
                                          </p:stCondLst>
                                        </p:cTn>
                                        <p:tgtEl>
                                          <p:spTgt spid="1092"/>
                                        </p:tgtEl>
                                        <p:attrNameLst>
                                          <p:attrName>style.visibility</p:attrName>
                                        </p:attrNameLst>
                                      </p:cBhvr>
                                      <p:to>
                                        <p:strVal val="visible"/>
                                      </p:to>
                                    </p:set>
                                    <p:animEffect filter="fade" transition="in">
                                      <p:cBhvr>
                                        <p:cTn dur="1000"/>
                                        <p:tgtEl>
                                          <p:spTgt spid="1092"/>
                                        </p:tgtEl>
                                      </p:cBhvr>
                                    </p:animEffect>
                                  </p:childTnLst>
                                </p:cTn>
                              </p:par>
                              <p:par>
                                <p:cTn fill="hold" nodeType="withEffect" presetClass="entr" presetID="10" presetSubtype="0">
                                  <p:stCondLst>
                                    <p:cond delay="0"/>
                                  </p:stCondLst>
                                  <p:childTnLst>
                                    <p:set>
                                      <p:cBhvr>
                                        <p:cTn dur="1" fill="hold">
                                          <p:stCondLst>
                                            <p:cond delay="0"/>
                                          </p:stCondLst>
                                        </p:cTn>
                                        <p:tgtEl>
                                          <p:spTgt spid="1097"/>
                                        </p:tgtEl>
                                        <p:attrNameLst>
                                          <p:attrName>style.visibility</p:attrName>
                                        </p:attrNameLst>
                                      </p:cBhvr>
                                      <p:to>
                                        <p:strVal val="visible"/>
                                      </p:to>
                                    </p:set>
                                    <p:animEffect filter="fade" transition="in">
                                      <p:cBhvr>
                                        <p:cTn dur="1000"/>
                                        <p:tgtEl>
                                          <p:spTgt spid="1097"/>
                                        </p:tgtEl>
                                      </p:cBhvr>
                                    </p:animEffect>
                                  </p:childTnLst>
                                </p:cTn>
                              </p:par>
                              <p:par>
                                <p:cTn fill="hold" nodeType="withEffect" presetClass="entr" presetID="10" presetSubtype="0">
                                  <p:stCondLst>
                                    <p:cond delay="0"/>
                                  </p:stCondLst>
                                  <p:childTnLst>
                                    <p:set>
                                      <p:cBhvr>
                                        <p:cTn dur="1" fill="hold">
                                          <p:stCondLst>
                                            <p:cond delay="0"/>
                                          </p:stCondLst>
                                        </p:cTn>
                                        <p:tgtEl>
                                          <p:spTgt spid="1102"/>
                                        </p:tgtEl>
                                        <p:attrNameLst>
                                          <p:attrName>style.visibility</p:attrName>
                                        </p:attrNameLst>
                                      </p:cBhvr>
                                      <p:to>
                                        <p:strVal val="visible"/>
                                      </p:to>
                                    </p:set>
                                    <p:animEffect filter="fade" transition="in">
                                      <p:cBhvr>
                                        <p:cTn dur="1000"/>
                                        <p:tgtEl>
                                          <p:spTgt spid="1102"/>
                                        </p:tgtEl>
                                      </p:cBhvr>
                                    </p:animEffect>
                                  </p:childTnLst>
                                </p:cTn>
                              </p:par>
                              <p:par>
                                <p:cTn fill="hold" nodeType="withEffect" presetClass="entr" presetID="10" presetSubtype="0">
                                  <p:stCondLst>
                                    <p:cond delay="0"/>
                                  </p:stCondLst>
                                  <p:childTnLst>
                                    <p:set>
                                      <p:cBhvr>
                                        <p:cTn dur="1" fill="hold">
                                          <p:stCondLst>
                                            <p:cond delay="0"/>
                                          </p:stCondLst>
                                        </p:cTn>
                                        <p:tgtEl>
                                          <p:spTgt spid="1103"/>
                                        </p:tgtEl>
                                        <p:attrNameLst>
                                          <p:attrName>style.visibility</p:attrName>
                                        </p:attrNameLst>
                                      </p:cBhvr>
                                      <p:to>
                                        <p:strVal val="visible"/>
                                      </p:to>
                                    </p:set>
                                    <p:animEffect filter="fade" transition="in">
                                      <p:cBhvr>
                                        <p:cTn dur="1000"/>
                                        <p:tgtEl>
                                          <p:spTgt spid="1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2" name="Shape 1132"/>
        <p:cNvGrpSpPr/>
        <p:nvPr/>
      </p:nvGrpSpPr>
      <p:grpSpPr>
        <a:xfrm>
          <a:off x="0" y="0"/>
          <a:ext cx="0" cy="0"/>
          <a:chOff x="0" y="0"/>
          <a:chExt cx="0" cy="0"/>
        </a:xfrm>
      </p:grpSpPr>
      <p:sp>
        <p:nvSpPr>
          <p:cNvPr id="1133" name="Google Shape;1133;p85"/>
          <p:cNvSpPr txBox="1"/>
          <p:nvPr>
            <p:ph type="title"/>
          </p:nvPr>
        </p:nvSpPr>
        <p:spPr>
          <a:xfrm>
            <a:off x="1388100" y="1199575"/>
            <a:ext cx="63678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86"/>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GLOBAL VISION</a:t>
            </a:r>
            <a:endParaRPr/>
          </a:p>
        </p:txBody>
      </p:sp>
      <p:grpSp>
        <p:nvGrpSpPr>
          <p:cNvPr id="1139" name="Google Shape;1139;p86"/>
          <p:cNvGrpSpPr/>
          <p:nvPr/>
        </p:nvGrpSpPr>
        <p:grpSpPr>
          <a:xfrm>
            <a:off x="2760196" y="1982970"/>
            <a:ext cx="3623607" cy="1930428"/>
            <a:chOff x="233350" y="949250"/>
            <a:chExt cx="7137300" cy="3802300"/>
          </a:xfrm>
        </p:grpSpPr>
        <p:sp>
          <p:nvSpPr>
            <p:cNvPr id="1140" name="Google Shape;1140;p8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8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8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8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8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8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8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8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8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8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8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8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8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8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8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8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8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8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8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8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8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8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8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8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8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8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8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8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8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8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8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8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8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8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8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8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8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8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8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8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8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8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8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8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8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8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alpha val="237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86"/>
          <p:cNvSpPr txBox="1"/>
          <p:nvPr/>
        </p:nvSpPr>
        <p:spPr>
          <a:xfrm flipH="1">
            <a:off x="6448386" y="3308028"/>
            <a:ext cx="1916700" cy="79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solidFill>
                <a:schemeClr val="dk2"/>
              </a:solidFill>
              <a:latin typeface="Montserrat Medium"/>
              <a:ea typeface="Montserrat Medium"/>
              <a:cs typeface="Montserrat Medium"/>
              <a:sym typeface="Montserrat Medium"/>
            </a:endParaRPr>
          </a:p>
        </p:txBody>
      </p:sp>
      <p:sp>
        <p:nvSpPr>
          <p:cNvPr id="1192" name="Google Shape;1192;p86"/>
          <p:cNvSpPr txBox="1"/>
          <p:nvPr/>
        </p:nvSpPr>
        <p:spPr>
          <a:xfrm flipH="1">
            <a:off x="6448388" y="2940469"/>
            <a:ext cx="1916700" cy="45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NEPTUNE</a:t>
            </a:r>
            <a:endParaRPr sz="2000">
              <a:solidFill>
                <a:schemeClr val="dk2"/>
              </a:solidFill>
              <a:latin typeface="Montserrat ExtraBold"/>
              <a:ea typeface="Montserrat ExtraBold"/>
              <a:cs typeface="Montserrat ExtraBold"/>
              <a:sym typeface="Montserrat ExtraBold"/>
            </a:endParaRPr>
          </a:p>
        </p:txBody>
      </p:sp>
      <p:sp>
        <p:nvSpPr>
          <p:cNvPr id="1193" name="Google Shape;1193;p86"/>
          <p:cNvSpPr txBox="1"/>
          <p:nvPr/>
        </p:nvSpPr>
        <p:spPr>
          <a:xfrm flipH="1">
            <a:off x="6448070" y="1926904"/>
            <a:ext cx="1916700" cy="791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1194" name="Google Shape;1194;p86"/>
          <p:cNvSpPr txBox="1"/>
          <p:nvPr/>
        </p:nvSpPr>
        <p:spPr>
          <a:xfrm flipH="1">
            <a:off x="6448051" y="1558450"/>
            <a:ext cx="1916700" cy="458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1195" name="Google Shape;1195;p86"/>
          <p:cNvSpPr txBox="1"/>
          <p:nvPr/>
        </p:nvSpPr>
        <p:spPr>
          <a:xfrm>
            <a:off x="778912" y="1922404"/>
            <a:ext cx="1917000" cy="795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Medium"/>
                <a:ea typeface="Montserrat Medium"/>
                <a:cs typeface="Montserrat Medium"/>
                <a:sym typeface="Montserrat Medium"/>
              </a:rPr>
              <a:t>Jupiter is </a:t>
            </a:r>
            <a:r>
              <a:rPr lang="en">
                <a:solidFill>
                  <a:schemeClr val="dk2"/>
                </a:solidFill>
                <a:latin typeface="Montserrat Medium"/>
                <a:ea typeface="Montserrat Medium"/>
                <a:cs typeface="Montserrat Medium"/>
                <a:sym typeface="Montserrat Medium"/>
              </a:rPr>
              <a:t>the biggest planet in the Solar System</a:t>
            </a:r>
            <a:endParaRPr>
              <a:solidFill>
                <a:schemeClr val="dk2"/>
              </a:solidFill>
              <a:latin typeface="Montserrat Medium"/>
              <a:ea typeface="Montserrat Medium"/>
              <a:cs typeface="Montserrat Medium"/>
              <a:sym typeface="Montserrat Medium"/>
            </a:endParaRPr>
          </a:p>
        </p:txBody>
      </p:sp>
      <p:sp>
        <p:nvSpPr>
          <p:cNvPr id="1196" name="Google Shape;1196;p86"/>
          <p:cNvSpPr txBox="1"/>
          <p:nvPr/>
        </p:nvSpPr>
        <p:spPr>
          <a:xfrm>
            <a:off x="778918" y="1559350"/>
            <a:ext cx="1917000" cy="457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1197" name="Google Shape;1197;p86"/>
          <p:cNvSpPr txBox="1"/>
          <p:nvPr/>
        </p:nvSpPr>
        <p:spPr>
          <a:xfrm>
            <a:off x="778912" y="3308028"/>
            <a:ext cx="1917000" cy="791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t>
            </a:r>
            <a:r>
              <a:rPr lang="en">
                <a:solidFill>
                  <a:schemeClr val="dk2"/>
                </a:solidFill>
                <a:latin typeface="Montserrat Medium"/>
                <a:ea typeface="Montserrat Medium"/>
                <a:cs typeface="Montserrat Medium"/>
                <a:sym typeface="Montserrat Medium"/>
              </a:rPr>
              <a:t>actually </a:t>
            </a:r>
            <a:r>
              <a:rPr lang="en">
                <a:solidFill>
                  <a:schemeClr val="dk2"/>
                </a:solidFill>
                <a:latin typeface="Montserrat Medium"/>
                <a:ea typeface="Montserrat Medium"/>
                <a:cs typeface="Montserrat Medium"/>
                <a:sym typeface="Montserrat Medium"/>
              </a:rPr>
              <a:t>a cold place</a:t>
            </a:r>
            <a:endParaRPr>
              <a:solidFill>
                <a:schemeClr val="dk2"/>
              </a:solidFill>
              <a:latin typeface="Montserrat Medium"/>
              <a:ea typeface="Montserrat Medium"/>
              <a:cs typeface="Montserrat Medium"/>
              <a:sym typeface="Montserrat Medium"/>
            </a:endParaRPr>
          </a:p>
        </p:txBody>
      </p:sp>
      <p:sp>
        <p:nvSpPr>
          <p:cNvPr id="1198" name="Google Shape;1198;p86"/>
          <p:cNvSpPr txBox="1"/>
          <p:nvPr/>
        </p:nvSpPr>
        <p:spPr>
          <a:xfrm>
            <a:off x="778918" y="2939569"/>
            <a:ext cx="1917000" cy="458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
        <p:nvSpPr>
          <p:cNvPr id="1199" name="Google Shape;1199;p86"/>
          <p:cNvSpPr/>
          <p:nvPr/>
        </p:nvSpPr>
        <p:spPr>
          <a:xfrm flipH="1">
            <a:off x="3605600" y="2247900"/>
            <a:ext cx="372900" cy="3726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000">
              <a:solidFill>
                <a:schemeClr val="lt1"/>
              </a:solidFill>
              <a:latin typeface="Montserrat ExtraBold"/>
              <a:ea typeface="Montserrat ExtraBold"/>
              <a:cs typeface="Montserrat ExtraBold"/>
              <a:sym typeface="Montserrat ExtraBold"/>
            </a:endParaRPr>
          </a:p>
        </p:txBody>
      </p:sp>
      <p:sp>
        <p:nvSpPr>
          <p:cNvPr id="1200" name="Google Shape;1200;p86"/>
          <p:cNvSpPr/>
          <p:nvPr/>
        </p:nvSpPr>
        <p:spPr>
          <a:xfrm flipH="1">
            <a:off x="3377000" y="3438525"/>
            <a:ext cx="372900" cy="3726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000">
              <a:solidFill>
                <a:schemeClr val="lt1"/>
              </a:solidFill>
              <a:latin typeface="Montserrat ExtraBold"/>
              <a:ea typeface="Montserrat ExtraBold"/>
              <a:cs typeface="Montserrat ExtraBold"/>
              <a:sym typeface="Montserrat ExtraBold"/>
            </a:endParaRPr>
          </a:p>
        </p:txBody>
      </p:sp>
      <p:sp>
        <p:nvSpPr>
          <p:cNvPr id="1201" name="Google Shape;1201;p86"/>
          <p:cNvSpPr/>
          <p:nvPr/>
        </p:nvSpPr>
        <p:spPr>
          <a:xfrm flipH="1">
            <a:off x="5377250" y="1926900"/>
            <a:ext cx="372900" cy="3726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000">
              <a:solidFill>
                <a:schemeClr val="lt1"/>
              </a:solidFill>
              <a:latin typeface="Montserrat ExtraBold"/>
              <a:ea typeface="Montserrat ExtraBold"/>
              <a:cs typeface="Montserrat ExtraBold"/>
              <a:sym typeface="Montserrat ExtraBold"/>
            </a:endParaRPr>
          </a:p>
        </p:txBody>
      </p:sp>
      <p:sp>
        <p:nvSpPr>
          <p:cNvPr id="1202" name="Google Shape;1202;p86"/>
          <p:cNvSpPr/>
          <p:nvPr/>
        </p:nvSpPr>
        <p:spPr>
          <a:xfrm flipH="1">
            <a:off x="4727288" y="2863375"/>
            <a:ext cx="372900" cy="3726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000">
              <a:solidFill>
                <a:schemeClr val="lt1"/>
              </a:solidFill>
              <a:latin typeface="Montserrat ExtraBold"/>
              <a:ea typeface="Montserrat ExtraBold"/>
              <a:cs typeface="Montserrat ExtraBold"/>
              <a:sym typeface="Montserrat ExtraBold"/>
            </a:endParaRPr>
          </a:p>
        </p:txBody>
      </p:sp>
      <p:cxnSp>
        <p:nvCxnSpPr>
          <p:cNvPr id="1203" name="Google Shape;1203;p86"/>
          <p:cNvCxnSpPr>
            <a:stCxn id="1196" idx="3"/>
            <a:endCxn id="1199" idx="6"/>
          </p:cNvCxnSpPr>
          <p:nvPr/>
        </p:nvCxnSpPr>
        <p:spPr>
          <a:xfrm>
            <a:off x="2695918" y="1787950"/>
            <a:ext cx="909600" cy="646200"/>
          </a:xfrm>
          <a:prstGeom prst="bentConnector3">
            <a:avLst>
              <a:gd fmla="val 50005" name="adj1"/>
            </a:avLst>
          </a:prstGeom>
          <a:noFill/>
          <a:ln cap="flat" cmpd="sng" w="38100">
            <a:solidFill>
              <a:schemeClr val="lt2"/>
            </a:solidFill>
            <a:prstDash val="solid"/>
            <a:miter lim="8000"/>
            <a:headEnd len="med" w="med" type="none"/>
            <a:tailEnd len="med" w="med" type="none"/>
          </a:ln>
        </p:spPr>
      </p:cxnSp>
      <p:cxnSp>
        <p:nvCxnSpPr>
          <p:cNvPr id="1204" name="Google Shape;1204;p86"/>
          <p:cNvCxnSpPr>
            <a:stCxn id="1198" idx="3"/>
            <a:endCxn id="1200" idx="6"/>
          </p:cNvCxnSpPr>
          <p:nvPr/>
        </p:nvCxnSpPr>
        <p:spPr>
          <a:xfrm>
            <a:off x="2695918" y="3168619"/>
            <a:ext cx="681000" cy="456300"/>
          </a:xfrm>
          <a:prstGeom prst="bentConnector3">
            <a:avLst>
              <a:gd fmla="val 50006" name="adj1"/>
            </a:avLst>
          </a:prstGeom>
          <a:noFill/>
          <a:ln cap="flat" cmpd="sng" w="38100">
            <a:solidFill>
              <a:schemeClr val="lt2"/>
            </a:solidFill>
            <a:prstDash val="solid"/>
            <a:miter lim="8000"/>
            <a:headEnd len="med" w="med" type="none"/>
            <a:tailEnd len="med" w="med" type="none"/>
          </a:ln>
        </p:spPr>
      </p:cxnSp>
      <p:cxnSp>
        <p:nvCxnSpPr>
          <p:cNvPr id="1205" name="Google Shape;1205;p86"/>
          <p:cNvCxnSpPr>
            <a:stCxn id="1194" idx="3"/>
            <a:endCxn id="1201" idx="2"/>
          </p:cNvCxnSpPr>
          <p:nvPr/>
        </p:nvCxnSpPr>
        <p:spPr>
          <a:xfrm flipH="1">
            <a:off x="5750251" y="1787500"/>
            <a:ext cx="697800" cy="325800"/>
          </a:xfrm>
          <a:prstGeom prst="bentConnector3">
            <a:avLst>
              <a:gd fmla="val 50007" name="adj1"/>
            </a:avLst>
          </a:prstGeom>
          <a:noFill/>
          <a:ln cap="flat" cmpd="sng" w="38100">
            <a:solidFill>
              <a:schemeClr val="lt2"/>
            </a:solidFill>
            <a:prstDash val="solid"/>
            <a:miter lim="8000"/>
            <a:headEnd len="med" w="med" type="none"/>
            <a:tailEnd len="med" w="med" type="none"/>
          </a:ln>
        </p:spPr>
      </p:cxnSp>
      <p:cxnSp>
        <p:nvCxnSpPr>
          <p:cNvPr id="1206" name="Google Shape;1206;p86"/>
          <p:cNvCxnSpPr>
            <a:stCxn id="1192" idx="3"/>
            <a:endCxn id="1202" idx="2"/>
          </p:cNvCxnSpPr>
          <p:nvPr/>
        </p:nvCxnSpPr>
        <p:spPr>
          <a:xfrm rot="10800000">
            <a:off x="5100188" y="3049669"/>
            <a:ext cx="1348200" cy="119400"/>
          </a:xfrm>
          <a:prstGeom prst="bentConnector3">
            <a:avLst>
              <a:gd fmla="val 50000" name="adj1"/>
            </a:avLst>
          </a:prstGeom>
          <a:noFill/>
          <a:ln cap="flat" cmpd="sng" w="38100">
            <a:solidFill>
              <a:schemeClr val="lt2"/>
            </a:solidFill>
            <a:prstDash val="solid"/>
            <a:miter lim="8000"/>
            <a:headEnd len="med" w="med" type="none"/>
            <a:tailEnd len="med" w="med" type="none"/>
          </a:ln>
        </p:spPr>
      </p:cxnSp>
    </p:spTree>
  </p:cSld>
  <p:clrMapOvr>
    <a:masterClrMapping/>
  </p:clrMapOvr>
  <mc:AlternateContent>
    <mc:Choice Requires="p14">
      <p:transition spd="slow" p14:dur="1000">
        <p:push/>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0" name="Shape 1210"/>
        <p:cNvGrpSpPr/>
        <p:nvPr/>
      </p:nvGrpSpPr>
      <p:grpSpPr>
        <a:xfrm>
          <a:off x="0" y="0"/>
          <a:ext cx="0" cy="0"/>
          <a:chOff x="0" y="0"/>
          <a:chExt cx="0" cy="0"/>
        </a:xfrm>
      </p:grpSpPr>
      <p:sp>
        <p:nvSpPr>
          <p:cNvPr id="1211" name="Google Shape;1211;p8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RESULTS ANALYSIS</a:t>
            </a:r>
            <a:endParaRPr/>
          </a:p>
        </p:txBody>
      </p:sp>
      <p:sp>
        <p:nvSpPr>
          <p:cNvPr id="1212" name="Google Shape;1212;p87"/>
          <p:cNvSpPr txBox="1"/>
          <p:nvPr/>
        </p:nvSpPr>
        <p:spPr>
          <a:xfrm>
            <a:off x="786000" y="4185571"/>
            <a:ext cx="3786000" cy="7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Montserrat Medium"/>
                <a:ea typeface="Montserrat Medium"/>
                <a:cs typeface="Montserrat Medium"/>
                <a:sym typeface="Montserrat Medium"/>
              </a:rPr>
              <a:t>If you want to modify this graph, click on it, follow the link, change the data and replace it</a:t>
            </a:r>
            <a:endParaRPr sz="1200">
              <a:solidFill>
                <a:schemeClr val="dk2"/>
              </a:solidFill>
              <a:latin typeface="Montserrat Medium"/>
              <a:ea typeface="Montserrat Medium"/>
              <a:cs typeface="Montserrat Medium"/>
              <a:sym typeface="Montserrat Medium"/>
            </a:endParaRPr>
          </a:p>
        </p:txBody>
      </p:sp>
      <p:sp>
        <p:nvSpPr>
          <p:cNvPr id="1213" name="Google Shape;1213;p87"/>
          <p:cNvSpPr txBox="1"/>
          <p:nvPr/>
        </p:nvSpPr>
        <p:spPr>
          <a:xfrm>
            <a:off x="5158375" y="1626975"/>
            <a:ext cx="1264800" cy="3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1"/>
                </a:solidFill>
                <a:latin typeface="Montserrat ExtraBold"/>
                <a:ea typeface="Montserrat ExtraBold"/>
                <a:cs typeface="Montserrat ExtraBold"/>
                <a:sym typeface="Montserrat ExtraBold"/>
              </a:rPr>
              <a:t>Mercury</a:t>
            </a:r>
            <a:endParaRPr sz="1600">
              <a:solidFill>
                <a:schemeClr val="accent1"/>
              </a:solidFill>
              <a:latin typeface="Montserrat ExtraBold"/>
              <a:ea typeface="Montserrat ExtraBold"/>
              <a:cs typeface="Montserrat ExtraBold"/>
              <a:sym typeface="Montserrat ExtraBold"/>
            </a:endParaRPr>
          </a:p>
        </p:txBody>
      </p:sp>
      <p:sp>
        <p:nvSpPr>
          <p:cNvPr id="1214" name="Google Shape;1214;p87"/>
          <p:cNvSpPr txBox="1"/>
          <p:nvPr/>
        </p:nvSpPr>
        <p:spPr>
          <a:xfrm>
            <a:off x="6818225" y="1626975"/>
            <a:ext cx="1264800" cy="3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Montserrat ExtraBold"/>
                <a:ea typeface="Montserrat ExtraBold"/>
                <a:cs typeface="Montserrat ExtraBold"/>
                <a:sym typeface="Montserrat ExtraBold"/>
              </a:rPr>
              <a:t>Jupiter</a:t>
            </a:r>
            <a:endParaRPr sz="1600">
              <a:solidFill>
                <a:schemeClr val="lt2"/>
              </a:solidFill>
              <a:latin typeface="Montserrat ExtraBold"/>
              <a:ea typeface="Montserrat ExtraBold"/>
              <a:cs typeface="Montserrat ExtraBold"/>
              <a:sym typeface="Montserrat ExtraBold"/>
            </a:endParaRPr>
          </a:p>
        </p:txBody>
      </p:sp>
      <p:sp>
        <p:nvSpPr>
          <p:cNvPr id="1215" name="Google Shape;1215;p87"/>
          <p:cNvSpPr txBox="1"/>
          <p:nvPr/>
        </p:nvSpPr>
        <p:spPr>
          <a:xfrm>
            <a:off x="5158375" y="2295125"/>
            <a:ext cx="126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Montserrat Medium"/>
                <a:ea typeface="Montserrat Medium"/>
                <a:cs typeface="Montserrat Medium"/>
                <a:sym typeface="Montserrat Medium"/>
              </a:rPr>
              <a:t>Mercury is small</a:t>
            </a:r>
            <a:endParaRPr sz="1600">
              <a:solidFill>
                <a:schemeClr val="dk2"/>
              </a:solidFill>
              <a:latin typeface="Montserrat Medium"/>
              <a:ea typeface="Montserrat Medium"/>
              <a:cs typeface="Montserrat Medium"/>
              <a:sym typeface="Montserrat Medium"/>
            </a:endParaRPr>
          </a:p>
        </p:txBody>
      </p:sp>
      <p:sp>
        <p:nvSpPr>
          <p:cNvPr id="1216" name="Google Shape;1216;p87"/>
          <p:cNvSpPr txBox="1"/>
          <p:nvPr/>
        </p:nvSpPr>
        <p:spPr>
          <a:xfrm>
            <a:off x="6818225" y="2295125"/>
            <a:ext cx="126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Montserrat Medium"/>
                <a:ea typeface="Montserrat Medium"/>
                <a:cs typeface="Montserrat Medium"/>
                <a:sym typeface="Montserrat Medium"/>
              </a:rPr>
              <a:t>Jupiter is huge</a:t>
            </a:r>
            <a:endParaRPr sz="1600">
              <a:solidFill>
                <a:schemeClr val="dk2"/>
              </a:solidFill>
              <a:latin typeface="Montserrat Medium"/>
              <a:ea typeface="Montserrat Medium"/>
              <a:cs typeface="Montserrat Medium"/>
              <a:sym typeface="Montserrat Medium"/>
            </a:endParaRPr>
          </a:p>
        </p:txBody>
      </p:sp>
      <p:sp>
        <p:nvSpPr>
          <p:cNvPr id="1217" name="Google Shape;1217;p87"/>
          <p:cNvSpPr txBox="1"/>
          <p:nvPr/>
        </p:nvSpPr>
        <p:spPr>
          <a:xfrm>
            <a:off x="5158375" y="1973463"/>
            <a:ext cx="1264800" cy="3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Montserrat ExtraBold"/>
                <a:ea typeface="Montserrat ExtraBold"/>
                <a:cs typeface="Montserrat ExtraBold"/>
                <a:sym typeface="Montserrat ExtraBold"/>
              </a:rPr>
              <a:t>5,408</a:t>
            </a:r>
            <a:endParaRPr sz="1500">
              <a:solidFill>
                <a:schemeClr val="dk2"/>
              </a:solidFill>
              <a:latin typeface="Montserrat ExtraBold"/>
              <a:ea typeface="Montserrat ExtraBold"/>
              <a:cs typeface="Montserrat ExtraBold"/>
              <a:sym typeface="Montserrat ExtraBold"/>
            </a:endParaRPr>
          </a:p>
        </p:txBody>
      </p:sp>
      <p:sp>
        <p:nvSpPr>
          <p:cNvPr id="1218" name="Google Shape;1218;p87"/>
          <p:cNvSpPr txBox="1"/>
          <p:nvPr/>
        </p:nvSpPr>
        <p:spPr>
          <a:xfrm>
            <a:off x="6818225" y="1973463"/>
            <a:ext cx="1264800" cy="3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Montserrat ExtraBold"/>
                <a:ea typeface="Montserrat ExtraBold"/>
                <a:cs typeface="Montserrat ExtraBold"/>
                <a:sym typeface="Montserrat ExtraBold"/>
              </a:rPr>
              <a:t>6,850</a:t>
            </a:r>
            <a:endParaRPr sz="1500">
              <a:solidFill>
                <a:schemeClr val="dk2"/>
              </a:solidFill>
              <a:latin typeface="Montserrat ExtraBold"/>
              <a:ea typeface="Montserrat ExtraBold"/>
              <a:cs typeface="Montserrat ExtraBold"/>
              <a:sym typeface="Montserrat ExtraBold"/>
            </a:endParaRPr>
          </a:p>
        </p:txBody>
      </p:sp>
      <p:sp>
        <p:nvSpPr>
          <p:cNvPr id="1219" name="Google Shape;1219;p87"/>
          <p:cNvSpPr txBox="1"/>
          <p:nvPr/>
        </p:nvSpPr>
        <p:spPr>
          <a:xfrm>
            <a:off x="5158375" y="3411021"/>
            <a:ext cx="1264800" cy="3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2"/>
                </a:solidFill>
                <a:latin typeface="Montserrat ExtraBold"/>
                <a:ea typeface="Montserrat ExtraBold"/>
                <a:cs typeface="Montserrat ExtraBold"/>
                <a:sym typeface="Montserrat ExtraBold"/>
              </a:rPr>
              <a:t>Saturn</a:t>
            </a:r>
            <a:endParaRPr sz="1600">
              <a:solidFill>
                <a:schemeClr val="accent2"/>
              </a:solidFill>
              <a:latin typeface="Montserrat ExtraBold"/>
              <a:ea typeface="Montserrat ExtraBold"/>
              <a:cs typeface="Montserrat ExtraBold"/>
              <a:sym typeface="Montserrat ExtraBold"/>
            </a:endParaRPr>
          </a:p>
        </p:txBody>
      </p:sp>
      <p:sp>
        <p:nvSpPr>
          <p:cNvPr id="1220" name="Google Shape;1220;p87"/>
          <p:cNvSpPr txBox="1"/>
          <p:nvPr/>
        </p:nvSpPr>
        <p:spPr>
          <a:xfrm>
            <a:off x="5158375" y="4079171"/>
            <a:ext cx="126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Montserrat Medium"/>
                <a:ea typeface="Montserrat Medium"/>
                <a:cs typeface="Montserrat Medium"/>
                <a:sym typeface="Montserrat Medium"/>
              </a:rPr>
              <a:t>Saturn has rings</a:t>
            </a:r>
            <a:endParaRPr sz="1600">
              <a:solidFill>
                <a:schemeClr val="dk2"/>
              </a:solidFill>
              <a:latin typeface="Montserrat Medium"/>
              <a:ea typeface="Montserrat Medium"/>
              <a:cs typeface="Montserrat Medium"/>
              <a:sym typeface="Montserrat Medium"/>
            </a:endParaRPr>
          </a:p>
        </p:txBody>
      </p:sp>
      <p:sp>
        <p:nvSpPr>
          <p:cNvPr id="1221" name="Google Shape;1221;p87"/>
          <p:cNvSpPr txBox="1"/>
          <p:nvPr/>
        </p:nvSpPr>
        <p:spPr>
          <a:xfrm>
            <a:off x="5158375" y="3757509"/>
            <a:ext cx="1264800" cy="3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Montserrat ExtraBold"/>
                <a:ea typeface="Montserrat ExtraBold"/>
                <a:cs typeface="Montserrat ExtraBold"/>
                <a:sym typeface="Montserrat ExtraBold"/>
              </a:rPr>
              <a:t>9,050</a:t>
            </a:r>
            <a:endParaRPr sz="1500">
              <a:solidFill>
                <a:schemeClr val="dk2"/>
              </a:solidFill>
              <a:latin typeface="Montserrat ExtraBold"/>
              <a:ea typeface="Montserrat ExtraBold"/>
              <a:cs typeface="Montserrat ExtraBold"/>
              <a:sym typeface="Montserrat ExtraBold"/>
            </a:endParaRPr>
          </a:p>
        </p:txBody>
      </p:sp>
      <p:sp>
        <p:nvSpPr>
          <p:cNvPr id="1222" name="Google Shape;1222;p87"/>
          <p:cNvSpPr/>
          <p:nvPr/>
        </p:nvSpPr>
        <p:spPr>
          <a:xfrm>
            <a:off x="6873000" y="3697197"/>
            <a:ext cx="906600" cy="906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23" name="Google Shape;1223;p87" title="Chart">
            <a:hlinkClick r:id="rId4"/>
          </p:cNvPr>
          <p:cNvPicPr preferRelativeResize="0"/>
          <p:nvPr/>
        </p:nvPicPr>
        <p:blipFill>
          <a:blip r:embed="rId5">
            <a:alphaModFix/>
          </a:blip>
          <a:stretch>
            <a:fillRect/>
          </a:stretch>
        </p:blipFill>
        <p:spPr>
          <a:xfrm>
            <a:off x="649449" y="1599500"/>
            <a:ext cx="4059099" cy="2509874"/>
          </a:xfrm>
          <a:prstGeom prst="rect">
            <a:avLst/>
          </a:prstGeom>
          <a:noFill/>
          <a:ln>
            <a:noFill/>
          </a:ln>
        </p:spPr>
      </p:pic>
    </p:spTree>
  </p:cSld>
  <p:clrMapOvr>
    <a:masterClrMapping/>
  </p:clrMapOvr>
  <mc:AlternateContent>
    <mc:Choice Requires="p14">
      <p:transition spd="slow" p14:dur="1000">
        <p:push/>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sp>
        <p:nvSpPr>
          <p:cNvPr id="1228" name="Google Shape;1228;p8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RESULTS ANALYSIS</a:t>
            </a:r>
            <a:endParaRPr/>
          </a:p>
        </p:txBody>
      </p:sp>
      <p:sp>
        <p:nvSpPr>
          <p:cNvPr id="1229" name="Google Shape;1229;p88"/>
          <p:cNvSpPr txBox="1"/>
          <p:nvPr/>
        </p:nvSpPr>
        <p:spPr>
          <a:xfrm>
            <a:off x="3118500" y="4068345"/>
            <a:ext cx="2907000" cy="532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2"/>
                </a:solidFill>
                <a:latin typeface="Montserrat Medium"/>
                <a:ea typeface="Montserrat Medium"/>
                <a:cs typeface="Montserrat Medium"/>
                <a:sym typeface="Montserrat Medium"/>
              </a:rPr>
              <a:t>Follow the link in the graph to modify its data and then paste the new one here. </a:t>
            </a:r>
            <a:r>
              <a:rPr b="1" lang="en" sz="11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For more info, click </a:t>
            </a:r>
            <a:r>
              <a:rPr b="1" lang="en" sz="11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here</a:t>
            </a:r>
            <a:endParaRPr b="1" sz="1200">
              <a:solidFill>
                <a:schemeClr val="dk2"/>
              </a:solidFill>
              <a:latin typeface="Montserrat"/>
              <a:ea typeface="Montserrat"/>
              <a:cs typeface="Montserrat"/>
              <a:sym typeface="Montserrat"/>
            </a:endParaRPr>
          </a:p>
        </p:txBody>
      </p:sp>
      <p:sp>
        <p:nvSpPr>
          <p:cNvPr id="1230" name="Google Shape;1230;p88"/>
          <p:cNvSpPr txBox="1"/>
          <p:nvPr/>
        </p:nvSpPr>
        <p:spPr>
          <a:xfrm>
            <a:off x="711063" y="2126200"/>
            <a:ext cx="2253600" cy="421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small</a:t>
            </a:r>
            <a:endParaRPr>
              <a:solidFill>
                <a:schemeClr val="dk2"/>
              </a:solidFill>
              <a:latin typeface="Montserrat Medium"/>
              <a:ea typeface="Montserrat Medium"/>
              <a:cs typeface="Montserrat Medium"/>
              <a:sym typeface="Montserrat Medium"/>
            </a:endParaRPr>
          </a:p>
        </p:txBody>
      </p:sp>
      <p:sp>
        <p:nvSpPr>
          <p:cNvPr id="1231" name="Google Shape;1231;p88"/>
          <p:cNvSpPr txBox="1"/>
          <p:nvPr/>
        </p:nvSpPr>
        <p:spPr>
          <a:xfrm>
            <a:off x="711063" y="1211325"/>
            <a:ext cx="2253600" cy="532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24%</a:t>
            </a:r>
            <a:endParaRPr sz="3000">
              <a:solidFill>
                <a:schemeClr val="accent2"/>
              </a:solidFill>
              <a:latin typeface="Montserrat ExtraBold"/>
              <a:ea typeface="Montserrat ExtraBold"/>
              <a:cs typeface="Montserrat ExtraBold"/>
              <a:sym typeface="Montserrat ExtraBold"/>
            </a:endParaRPr>
          </a:p>
        </p:txBody>
      </p:sp>
      <p:sp>
        <p:nvSpPr>
          <p:cNvPr id="1232" name="Google Shape;1232;p88"/>
          <p:cNvSpPr txBox="1"/>
          <p:nvPr/>
        </p:nvSpPr>
        <p:spPr>
          <a:xfrm>
            <a:off x="711063" y="1721922"/>
            <a:ext cx="2253600" cy="421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PHASE 1</a:t>
            </a:r>
            <a:endParaRPr sz="2000">
              <a:solidFill>
                <a:schemeClr val="dk2"/>
              </a:solidFill>
              <a:latin typeface="Montserrat ExtraBold"/>
              <a:ea typeface="Montserrat ExtraBold"/>
              <a:cs typeface="Montserrat ExtraBold"/>
              <a:sym typeface="Montserrat ExtraBold"/>
            </a:endParaRPr>
          </a:p>
        </p:txBody>
      </p:sp>
      <p:sp>
        <p:nvSpPr>
          <p:cNvPr id="1233" name="Google Shape;1233;p88"/>
          <p:cNvSpPr txBox="1"/>
          <p:nvPr/>
        </p:nvSpPr>
        <p:spPr>
          <a:xfrm>
            <a:off x="711063" y="3808575"/>
            <a:ext cx="2253600" cy="42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Neptune is far away</a:t>
            </a:r>
            <a:endParaRPr>
              <a:solidFill>
                <a:schemeClr val="dk2"/>
              </a:solidFill>
              <a:latin typeface="Montserrat Medium"/>
              <a:ea typeface="Montserrat Medium"/>
              <a:cs typeface="Montserrat Medium"/>
              <a:sym typeface="Montserrat Medium"/>
            </a:endParaRPr>
          </a:p>
        </p:txBody>
      </p:sp>
      <p:sp>
        <p:nvSpPr>
          <p:cNvPr id="1234" name="Google Shape;1234;p88"/>
          <p:cNvSpPr txBox="1"/>
          <p:nvPr/>
        </p:nvSpPr>
        <p:spPr>
          <a:xfrm>
            <a:off x="711063" y="2893700"/>
            <a:ext cx="2253600" cy="532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31</a:t>
            </a: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sp>
        <p:nvSpPr>
          <p:cNvPr id="1235" name="Google Shape;1235;p88"/>
          <p:cNvSpPr txBox="1"/>
          <p:nvPr/>
        </p:nvSpPr>
        <p:spPr>
          <a:xfrm>
            <a:off x="711063" y="3404297"/>
            <a:ext cx="2253600" cy="421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PHASE 2</a:t>
            </a:r>
            <a:endParaRPr sz="2000">
              <a:solidFill>
                <a:schemeClr val="dk2"/>
              </a:solidFill>
              <a:latin typeface="Montserrat ExtraBold"/>
              <a:ea typeface="Montserrat ExtraBold"/>
              <a:cs typeface="Montserrat ExtraBold"/>
              <a:sym typeface="Montserrat ExtraBold"/>
            </a:endParaRPr>
          </a:p>
        </p:txBody>
      </p:sp>
      <p:sp>
        <p:nvSpPr>
          <p:cNvPr id="1236" name="Google Shape;1236;p88"/>
          <p:cNvSpPr txBox="1"/>
          <p:nvPr/>
        </p:nvSpPr>
        <p:spPr>
          <a:xfrm>
            <a:off x="6179338" y="2126200"/>
            <a:ext cx="2253600" cy="42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Jupiter is huge</a:t>
            </a:r>
            <a:endParaRPr>
              <a:solidFill>
                <a:schemeClr val="dk2"/>
              </a:solidFill>
              <a:latin typeface="Montserrat Medium"/>
              <a:ea typeface="Montserrat Medium"/>
              <a:cs typeface="Montserrat Medium"/>
              <a:sym typeface="Montserrat Medium"/>
            </a:endParaRPr>
          </a:p>
        </p:txBody>
      </p:sp>
      <p:sp>
        <p:nvSpPr>
          <p:cNvPr id="1237" name="Google Shape;1237;p88"/>
          <p:cNvSpPr txBox="1"/>
          <p:nvPr/>
        </p:nvSpPr>
        <p:spPr>
          <a:xfrm>
            <a:off x="6179338" y="1211325"/>
            <a:ext cx="2253600" cy="532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17</a:t>
            </a: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sp>
        <p:nvSpPr>
          <p:cNvPr id="1238" name="Google Shape;1238;p88"/>
          <p:cNvSpPr txBox="1"/>
          <p:nvPr/>
        </p:nvSpPr>
        <p:spPr>
          <a:xfrm>
            <a:off x="6179338" y="1721922"/>
            <a:ext cx="2253600" cy="421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PHASE 3</a:t>
            </a:r>
            <a:endParaRPr sz="2000">
              <a:solidFill>
                <a:schemeClr val="dk2"/>
              </a:solidFill>
              <a:latin typeface="Montserrat ExtraBold"/>
              <a:ea typeface="Montserrat ExtraBold"/>
              <a:cs typeface="Montserrat ExtraBold"/>
              <a:sym typeface="Montserrat ExtraBold"/>
            </a:endParaRPr>
          </a:p>
        </p:txBody>
      </p:sp>
      <p:sp>
        <p:nvSpPr>
          <p:cNvPr id="1239" name="Google Shape;1239;p88"/>
          <p:cNvSpPr txBox="1"/>
          <p:nvPr/>
        </p:nvSpPr>
        <p:spPr>
          <a:xfrm>
            <a:off x="6179338" y="3808575"/>
            <a:ext cx="2253600" cy="42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Earth harbors life</a:t>
            </a:r>
            <a:endParaRPr>
              <a:solidFill>
                <a:schemeClr val="dk2"/>
              </a:solidFill>
              <a:latin typeface="Montserrat Medium"/>
              <a:ea typeface="Montserrat Medium"/>
              <a:cs typeface="Montserrat Medium"/>
              <a:sym typeface="Montserrat Medium"/>
            </a:endParaRPr>
          </a:p>
        </p:txBody>
      </p:sp>
      <p:sp>
        <p:nvSpPr>
          <p:cNvPr id="1240" name="Google Shape;1240;p88"/>
          <p:cNvSpPr txBox="1"/>
          <p:nvPr/>
        </p:nvSpPr>
        <p:spPr>
          <a:xfrm>
            <a:off x="6179338" y="2893700"/>
            <a:ext cx="2253600" cy="532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28%</a:t>
            </a:r>
            <a:endParaRPr sz="3000">
              <a:solidFill>
                <a:schemeClr val="accent2"/>
              </a:solidFill>
              <a:latin typeface="Montserrat ExtraBold"/>
              <a:ea typeface="Montserrat ExtraBold"/>
              <a:cs typeface="Montserrat ExtraBold"/>
              <a:sym typeface="Montserrat ExtraBold"/>
            </a:endParaRPr>
          </a:p>
        </p:txBody>
      </p:sp>
      <p:sp>
        <p:nvSpPr>
          <p:cNvPr id="1241" name="Google Shape;1241;p88"/>
          <p:cNvSpPr txBox="1"/>
          <p:nvPr/>
        </p:nvSpPr>
        <p:spPr>
          <a:xfrm>
            <a:off x="6179338" y="3404297"/>
            <a:ext cx="2253600" cy="421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PHASE 4</a:t>
            </a:r>
            <a:endParaRPr sz="2000">
              <a:solidFill>
                <a:schemeClr val="dk2"/>
              </a:solidFill>
              <a:latin typeface="Montserrat ExtraBold"/>
              <a:ea typeface="Montserrat ExtraBold"/>
              <a:cs typeface="Montserrat ExtraBold"/>
              <a:sym typeface="Montserrat ExtraBold"/>
            </a:endParaRPr>
          </a:p>
        </p:txBody>
      </p:sp>
      <p:pic>
        <p:nvPicPr>
          <p:cNvPr id="1242" name="Google Shape;1242;p88" title="Chart">
            <a:hlinkClick r:id="rId5"/>
          </p:cNvPr>
          <p:cNvPicPr preferRelativeResize="0"/>
          <p:nvPr/>
        </p:nvPicPr>
        <p:blipFill>
          <a:blip r:embed="rId6">
            <a:alphaModFix/>
          </a:blip>
          <a:stretch>
            <a:fillRect/>
          </a:stretch>
        </p:blipFill>
        <p:spPr>
          <a:xfrm>
            <a:off x="3094522" y="1197864"/>
            <a:ext cx="2954981" cy="2730799"/>
          </a:xfrm>
          <a:prstGeom prst="rect">
            <a:avLst/>
          </a:prstGeom>
          <a:noFill/>
          <a:ln>
            <a:noFill/>
          </a:ln>
        </p:spPr>
      </p:pic>
    </p:spTree>
  </p:cSld>
  <p:clrMapOvr>
    <a:masterClrMapping/>
  </p:clrMapOvr>
  <mc:AlternateContent>
    <mc:Choice Requires="p14">
      <p:transition spd="slow" p14:dur="1000">
        <p:push/>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8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IMPORTANT PERCENTAGES</a:t>
            </a:r>
            <a:endParaRPr/>
          </a:p>
        </p:txBody>
      </p:sp>
      <p:sp>
        <p:nvSpPr>
          <p:cNvPr id="1248" name="Google Shape;1248;p89"/>
          <p:cNvSpPr txBox="1"/>
          <p:nvPr>
            <p:ph idx="2" type="title"/>
          </p:nvPr>
        </p:nvSpPr>
        <p:spPr>
          <a:xfrm>
            <a:off x="720000" y="3366125"/>
            <a:ext cx="2541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249" name="Google Shape;1249;p89"/>
          <p:cNvSpPr txBox="1"/>
          <p:nvPr>
            <p:ph idx="1" type="subTitle"/>
          </p:nvPr>
        </p:nvSpPr>
        <p:spPr>
          <a:xfrm>
            <a:off x="720000" y="3793375"/>
            <a:ext cx="2541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a:t>
            </a:r>
            <a:r>
              <a:rPr lang="en"/>
              <a:t> the biggest planet in the entire Solar System</a:t>
            </a:r>
            <a:endParaRPr/>
          </a:p>
        </p:txBody>
      </p:sp>
      <p:sp>
        <p:nvSpPr>
          <p:cNvPr id="1250" name="Google Shape;1250;p89"/>
          <p:cNvSpPr txBox="1"/>
          <p:nvPr>
            <p:ph idx="3" type="title"/>
          </p:nvPr>
        </p:nvSpPr>
        <p:spPr>
          <a:xfrm>
            <a:off x="3301325" y="3366125"/>
            <a:ext cx="2541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51" name="Google Shape;1251;p89"/>
          <p:cNvSpPr txBox="1"/>
          <p:nvPr>
            <p:ph idx="4" type="subTitle"/>
          </p:nvPr>
        </p:nvSpPr>
        <p:spPr>
          <a:xfrm>
            <a:off x="3301325" y="3793375"/>
            <a:ext cx="2541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a:t>
            </a:r>
            <a:r>
              <a:rPr lang="en"/>
              <a:t> the smallest planet in the Solar System</a:t>
            </a:r>
            <a:endParaRPr/>
          </a:p>
        </p:txBody>
      </p:sp>
      <p:sp>
        <p:nvSpPr>
          <p:cNvPr id="1252" name="Google Shape;1252;p89"/>
          <p:cNvSpPr txBox="1"/>
          <p:nvPr>
            <p:ph idx="5" type="title"/>
          </p:nvPr>
        </p:nvSpPr>
        <p:spPr>
          <a:xfrm>
            <a:off x="5882650" y="3366125"/>
            <a:ext cx="2541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53" name="Google Shape;1253;p89"/>
          <p:cNvSpPr txBox="1"/>
          <p:nvPr>
            <p:ph idx="6" type="subTitle"/>
          </p:nvPr>
        </p:nvSpPr>
        <p:spPr>
          <a:xfrm>
            <a:off x="5882650" y="3793375"/>
            <a:ext cx="2541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a:t>
            </a:r>
            <a:r>
              <a:rPr lang="en"/>
              <a:t> the second planet from the Sun</a:t>
            </a:r>
            <a:endParaRPr/>
          </a:p>
        </p:txBody>
      </p:sp>
      <p:sp>
        <p:nvSpPr>
          <p:cNvPr id="1254" name="Google Shape;1254;p89"/>
          <p:cNvSpPr txBox="1"/>
          <p:nvPr>
            <p:ph idx="7" type="title"/>
          </p:nvPr>
        </p:nvSpPr>
        <p:spPr>
          <a:xfrm>
            <a:off x="1375650" y="1187174"/>
            <a:ext cx="1230000" cy="66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255" name="Google Shape;1255;p89"/>
          <p:cNvSpPr txBox="1"/>
          <p:nvPr>
            <p:ph idx="8" type="title"/>
          </p:nvPr>
        </p:nvSpPr>
        <p:spPr>
          <a:xfrm>
            <a:off x="3957000" y="1187174"/>
            <a:ext cx="1230000" cy="66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70%</a:t>
            </a:r>
            <a:endParaRPr/>
          </a:p>
        </p:txBody>
      </p:sp>
      <p:sp>
        <p:nvSpPr>
          <p:cNvPr id="1256" name="Google Shape;1256;p89"/>
          <p:cNvSpPr txBox="1"/>
          <p:nvPr>
            <p:ph idx="9" type="title"/>
          </p:nvPr>
        </p:nvSpPr>
        <p:spPr>
          <a:xfrm>
            <a:off x="6538350" y="1187174"/>
            <a:ext cx="1230000" cy="66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90%</a:t>
            </a:r>
            <a:endParaRPr/>
          </a:p>
        </p:txBody>
      </p:sp>
      <p:sp>
        <p:nvSpPr>
          <p:cNvPr id="1257" name="Google Shape;1257;p89"/>
          <p:cNvSpPr/>
          <p:nvPr/>
        </p:nvSpPr>
        <p:spPr>
          <a:xfrm>
            <a:off x="1298700" y="1916801"/>
            <a:ext cx="1383900" cy="1383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9"/>
          <p:cNvSpPr/>
          <p:nvPr/>
        </p:nvSpPr>
        <p:spPr>
          <a:xfrm>
            <a:off x="3880050" y="1916801"/>
            <a:ext cx="1383900" cy="1383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9"/>
          <p:cNvSpPr/>
          <p:nvPr/>
        </p:nvSpPr>
        <p:spPr>
          <a:xfrm>
            <a:off x="6461400" y="1916801"/>
            <a:ext cx="1383900" cy="1383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89"/>
          <p:cNvSpPr/>
          <p:nvPr/>
        </p:nvSpPr>
        <p:spPr>
          <a:xfrm>
            <a:off x="1298700" y="1916650"/>
            <a:ext cx="1383900" cy="1383900"/>
          </a:xfrm>
          <a:prstGeom prst="pie">
            <a:avLst>
              <a:gd fmla="val 1620050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89"/>
          <p:cNvSpPr/>
          <p:nvPr/>
        </p:nvSpPr>
        <p:spPr>
          <a:xfrm>
            <a:off x="3880050" y="1916650"/>
            <a:ext cx="1383900" cy="1383900"/>
          </a:xfrm>
          <a:prstGeom prst="pie">
            <a:avLst>
              <a:gd fmla="val 16200509" name="adj1"/>
              <a:gd fmla="val 10111494"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89"/>
          <p:cNvSpPr/>
          <p:nvPr/>
        </p:nvSpPr>
        <p:spPr>
          <a:xfrm>
            <a:off x="6461400" y="1916650"/>
            <a:ext cx="1383900" cy="1383900"/>
          </a:xfrm>
          <a:prstGeom prst="pie">
            <a:avLst>
              <a:gd fmla="val 16200509" name="adj1"/>
              <a:gd fmla="val 14960114"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8"/>
                                        </p:tgtEl>
                                        <p:attrNameLst>
                                          <p:attrName>style.visibility</p:attrName>
                                        </p:attrNameLst>
                                      </p:cBhvr>
                                      <p:to>
                                        <p:strVal val="visible"/>
                                      </p:to>
                                    </p:set>
                                    <p:animEffect filter="fade" transition="in">
                                      <p:cBhvr>
                                        <p:cTn dur="1000"/>
                                        <p:tgtEl>
                                          <p:spTgt spid="1248"/>
                                        </p:tgtEl>
                                      </p:cBhvr>
                                    </p:animEffect>
                                  </p:childTnLst>
                                </p:cTn>
                              </p:par>
                              <p:par>
                                <p:cTn fill="hold" nodeType="withEffect" presetClass="entr" presetID="10" presetSubtype="0">
                                  <p:stCondLst>
                                    <p:cond delay="0"/>
                                  </p:stCondLst>
                                  <p:childTnLst>
                                    <p:set>
                                      <p:cBhvr>
                                        <p:cTn dur="1" fill="hold">
                                          <p:stCondLst>
                                            <p:cond delay="0"/>
                                          </p:stCondLst>
                                        </p:cTn>
                                        <p:tgtEl>
                                          <p:spTgt spid="1249"/>
                                        </p:tgtEl>
                                        <p:attrNameLst>
                                          <p:attrName>style.visibility</p:attrName>
                                        </p:attrNameLst>
                                      </p:cBhvr>
                                      <p:to>
                                        <p:strVal val="visible"/>
                                      </p:to>
                                    </p:set>
                                    <p:animEffect filter="fade" transition="in">
                                      <p:cBhvr>
                                        <p:cTn dur="1000"/>
                                        <p:tgtEl>
                                          <p:spTgt spid="1249"/>
                                        </p:tgtEl>
                                      </p:cBhvr>
                                    </p:animEffect>
                                  </p:childTnLst>
                                </p:cTn>
                              </p:par>
                              <p:par>
                                <p:cTn fill="hold" nodeType="withEffect" presetClass="entr" presetID="10" presetSubtype="0">
                                  <p:stCondLst>
                                    <p:cond delay="0"/>
                                  </p:stCondLst>
                                  <p:childTnLst>
                                    <p:set>
                                      <p:cBhvr>
                                        <p:cTn dur="1" fill="hold">
                                          <p:stCondLst>
                                            <p:cond delay="0"/>
                                          </p:stCondLst>
                                        </p:cTn>
                                        <p:tgtEl>
                                          <p:spTgt spid="1254"/>
                                        </p:tgtEl>
                                        <p:attrNameLst>
                                          <p:attrName>style.visibility</p:attrName>
                                        </p:attrNameLst>
                                      </p:cBhvr>
                                      <p:to>
                                        <p:strVal val="visible"/>
                                      </p:to>
                                    </p:set>
                                    <p:animEffect filter="fade" transition="in">
                                      <p:cBhvr>
                                        <p:cTn dur="1000"/>
                                        <p:tgtEl>
                                          <p:spTgt spid="1254"/>
                                        </p:tgtEl>
                                      </p:cBhvr>
                                    </p:animEffect>
                                  </p:childTnLst>
                                </p:cTn>
                              </p:par>
                              <p:par>
                                <p:cTn fill="hold" nodeType="withEffect" presetClass="entr" presetID="10" presetSubtype="0">
                                  <p:stCondLst>
                                    <p:cond delay="0"/>
                                  </p:stCondLst>
                                  <p:childTnLst>
                                    <p:set>
                                      <p:cBhvr>
                                        <p:cTn dur="1" fill="hold">
                                          <p:stCondLst>
                                            <p:cond delay="0"/>
                                          </p:stCondLst>
                                        </p:cTn>
                                        <p:tgtEl>
                                          <p:spTgt spid="1257"/>
                                        </p:tgtEl>
                                        <p:attrNameLst>
                                          <p:attrName>style.visibility</p:attrName>
                                        </p:attrNameLst>
                                      </p:cBhvr>
                                      <p:to>
                                        <p:strVal val="visible"/>
                                      </p:to>
                                    </p:set>
                                    <p:animEffect filter="fade" transition="in">
                                      <p:cBhvr>
                                        <p:cTn dur="1000"/>
                                        <p:tgtEl>
                                          <p:spTgt spid="1257"/>
                                        </p:tgtEl>
                                      </p:cBhvr>
                                    </p:animEffect>
                                  </p:childTnLst>
                                </p:cTn>
                              </p:par>
                              <p:par>
                                <p:cTn fill="hold" nodeType="withEffect" presetClass="entr" presetID="10" presetSubtype="0">
                                  <p:stCondLst>
                                    <p:cond delay="0"/>
                                  </p:stCondLst>
                                  <p:childTnLst>
                                    <p:set>
                                      <p:cBhvr>
                                        <p:cTn dur="1" fill="hold">
                                          <p:stCondLst>
                                            <p:cond delay="0"/>
                                          </p:stCondLst>
                                        </p:cTn>
                                        <p:tgtEl>
                                          <p:spTgt spid="1260"/>
                                        </p:tgtEl>
                                        <p:attrNameLst>
                                          <p:attrName>style.visibility</p:attrName>
                                        </p:attrNameLst>
                                      </p:cBhvr>
                                      <p:to>
                                        <p:strVal val="visible"/>
                                      </p:to>
                                    </p:set>
                                    <p:animEffect filter="fade" transition="in">
                                      <p:cBhvr>
                                        <p:cTn dur="1000"/>
                                        <p:tgtEl>
                                          <p:spTgt spid="12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0"/>
                                        </p:tgtEl>
                                        <p:attrNameLst>
                                          <p:attrName>style.visibility</p:attrName>
                                        </p:attrNameLst>
                                      </p:cBhvr>
                                      <p:to>
                                        <p:strVal val="visible"/>
                                      </p:to>
                                    </p:set>
                                    <p:animEffect filter="fade" transition="in">
                                      <p:cBhvr>
                                        <p:cTn dur="1000"/>
                                        <p:tgtEl>
                                          <p:spTgt spid="1250"/>
                                        </p:tgtEl>
                                      </p:cBhvr>
                                    </p:animEffect>
                                  </p:childTnLst>
                                </p:cTn>
                              </p:par>
                              <p:par>
                                <p:cTn fill="hold" nodeType="withEffect" presetClass="entr" presetID="10" presetSubtype="0">
                                  <p:stCondLst>
                                    <p:cond delay="0"/>
                                  </p:stCondLst>
                                  <p:childTnLst>
                                    <p:set>
                                      <p:cBhvr>
                                        <p:cTn dur="1" fill="hold">
                                          <p:stCondLst>
                                            <p:cond delay="0"/>
                                          </p:stCondLst>
                                        </p:cTn>
                                        <p:tgtEl>
                                          <p:spTgt spid="1251"/>
                                        </p:tgtEl>
                                        <p:attrNameLst>
                                          <p:attrName>style.visibility</p:attrName>
                                        </p:attrNameLst>
                                      </p:cBhvr>
                                      <p:to>
                                        <p:strVal val="visible"/>
                                      </p:to>
                                    </p:set>
                                    <p:animEffect filter="fade" transition="in">
                                      <p:cBhvr>
                                        <p:cTn dur="1000"/>
                                        <p:tgtEl>
                                          <p:spTgt spid="1251"/>
                                        </p:tgtEl>
                                      </p:cBhvr>
                                    </p:animEffect>
                                  </p:childTnLst>
                                </p:cTn>
                              </p:par>
                              <p:par>
                                <p:cTn fill="hold" nodeType="withEffect" presetClass="entr" presetID="10" presetSubtype="0">
                                  <p:stCondLst>
                                    <p:cond delay="0"/>
                                  </p:stCondLst>
                                  <p:childTnLst>
                                    <p:set>
                                      <p:cBhvr>
                                        <p:cTn dur="1" fill="hold">
                                          <p:stCondLst>
                                            <p:cond delay="0"/>
                                          </p:stCondLst>
                                        </p:cTn>
                                        <p:tgtEl>
                                          <p:spTgt spid="1255"/>
                                        </p:tgtEl>
                                        <p:attrNameLst>
                                          <p:attrName>style.visibility</p:attrName>
                                        </p:attrNameLst>
                                      </p:cBhvr>
                                      <p:to>
                                        <p:strVal val="visible"/>
                                      </p:to>
                                    </p:set>
                                    <p:animEffect filter="fade" transition="in">
                                      <p:cBhvr>
                                        <p:cTn dur="1000"/>
                                        <p:tgtEl>
                                          <p:spTgt spid="1255"/>
                                        </p:tgtEl>
                                      </p:cBhvr>
                                    </p:animEffect>
                                  </p:childTnLst>
                                </p:cTn>
                              </p:par>
                              <p:par>
                                <p:cTn fill="hold" nodeType="withEffect" presetClass="entr" presetID="10" presetSubtype="0">
                                  <p:stCondLst>
                                    <p:cond delay="0"/>
                                  </p:stCondLst>
                                  <p:childTnLst>
                                    <p:set>
                                      <p:cBhvr>
                                        <p:cTn dur="1" fill="hold">
                                          <p:stCondLst>
                                            <p:cond delay="0"/>
                                          </p:stCondLst>
                                        </p:cTn>
                                        <p:tgtEl>
                                          <p:spTgt spid="1258"/>
                                        </p:tgtEl>
                                        <p:attrNameLst>
                                          <p:attrName>style.visibility</p:attrName>
                                        </p:attrNameLst>
                                      </p:cBhvr>
                                      <p:to>
                                        <p:strVal val="visible"/>
                                      </p:to>
                                    </p:set>
                                    <p:animEffect filter="fade" transition="in">
                                      <p:cBhvr>
                                        <p:cTn dur="1000"/>
                                        <p:tgtEl>
                                          <p:spTgt spid="1258"/>
                                        </p:tgtEl>
                                      </p:cBhvr>
                                    </p:animEffect>
                                  </p:childTnLst>
                                </p:cTn>
                              </p:par>
                              <p:par>
                                <p:cTn fill="hold" nodeType="withEffect" presetClass="entr" presetID="10" presetSubtype="0">
                                  <p:stCondLst>
                                    <p:cond delay="0"/>
                                  </p:stCondLst>
                                  <p:childTnLst>
                                    <p:set>
                                      <p:cBhvr>
                                        <p:cTn dur="1" fill="hold">
                                          <p:stCondLst>
                                            <p:cond delay="0"/>
                                          </p:stCondLst>
                                        </p:cTn>
                                        <p:tgtEl>
                                          <p:spTgt spid="1261"/>
                                        </p:tgtEl>
                                        <p:attrNameLst>
                                          <p:attrName>style.visibility</p:attrName>
                                        </p:attrNameLst>
                                      </p:cBhvr>
                                      <p:to>
                                        <p:strVal val="visible"/>
                                      </p:to>
                                    </p:set>
                                    <p:animEffect filter="fade" transition="in">
                                      <p:cBhvr>
                                        <p:cTn dur="1000"/>
                                        <p:tgtEl>
                                          <p:spTgt spid="12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2"/>
                                        </p:tgtEl>
                                        <p:attrNameLst>
                                          <p:attrName>style.visibility</p:attrName>
                                        </p:attrNameLst>
                                      </p:cBhvr>
                                      <p:to>
                                        <p:strVal val="visible"/>
                                      </p:to>
                                    </p:set>
                                    <p:animEffect filter="fade" transition="in">
                                      <p:cBhvr>
                                        <p:cTn dur="1000"/>
                                        <p:tgtEl>
                                          <p:spTgt spid="1252"/>
                                        </p:tgtEl>
                                      </p:cBhvr>
                                    </p:animEffect>
                                  </p:childTnLst>
                                </p:cTn>
                              </p:par>
                              <p:par>
                                <p:cTn fill="hold" nodeType="withEffect" presetClass="entr" presetID="10" presetSubtype="0">
                                  <p:stCondLst>
                                    <p:cond delay="0"/>
                                  </p:stCondLst>
                                  <p:childTnLst>
                                    <p:set>
                                      <p:cBhvr>
                                        <p:cTn dur="1" fill="hold">
                                          <p:stCondLst>
                                            <p:cond delay="0"/>
                                          </p:stCondLst>
                                        </p:cTn>
                                        <p:tgtEl>
                                          <p:spTgt spid="1253"/>
                                        </p:tgtEl>
                                        <p:attrNameLst>
                                          <p:attrName>style.visibility</p:attrName>
                                        </p:attrNameLst>
                                      </p:cBhvr>
                                      <p:to>
                                        <p:strVal val="visible"/>
                                      </p:to>
                                    </p:set>
                                    <p:animEffect filter="fade" transition="in">
                                      <p:cBhvr>
                                        <p:cTn dur="1000"/>
                                        <p:tgtEl>
                                          <p:spTgt spid="1253"/>
                                        </p:tgtEl>
                                      </p:cBhvr>
                                    </p:animEffect>
                                  </p:childTnLst>
                                </p:cTn>
                              </p:par>
                              <p:par>
                                <p:cTn fill="hold" nodeType="withEffect" presetClass="entr" presetID="10" presetSubtype="0">
                                  <p:stCondLst>
                                    <p:cond delay="0"/>
                                  </p:stCondLst>
                                  <p:childTnLst>
                                    <p:set>
                                      <p:cBhvr>
                                        <p:cTn dur="1" fill="hold">
                                          <p:stCondLst>
                                            <p:cond delay="0"/>
                                          </p:stCondLst>
                                        </p:cTn>
                                        <p:tgtEl>
                                          <p:spTgt spid="1256"/>
                                        </p:tgtEl>
                                        <p:attrNameLst>
                                          <p:attrName>style.visibility</p:attrName>
                                        </p:attrNameLst>
                                      </p:cBhvr>
                                      <p:to>
                                        <p:strVal val="visible"/>
                                      </p:to>
                                    </p:set>
                                    <p:animEffect filter="fade" transition="in">
                                      <p:cBhvr>
                                        <p:cTn dur="1000"/>
                                        <p:tgtEl>
                                          <p:spTgt spid="1256"/>
                                        </p:tgtEl>
                                      </p:cBhvr>
                                    </p:animEffect>
                                  </p:childTnLst>
                                </p:cTn>
                              </p:par>
                              <p:par>
                                <p:cTn fill="hold" nodeType="withEffect" presetClass="entr" presetID="10" presetSubtype="0">
                                  <p:stCondLst>
                                    <p:cond delay="0"/>
                                  </p:stCondLst>
                                  <p:childTnLst>
                                    <p:set>
                                      <p:cBhvr>
                                        <p:cTn dur="1" fill="hold">
                                          <p:stCondLst>
                                            <p:cond delay="0"/>
                                          </p:stCondLst>
                                        </p:cTn>
                                        <p:tgtEl>
                                          <p:spTgt spid="1259"/>
                                        </p:tgtEl>
                                        <p:attrNameLst>
                                          <p:attrName>style.visibility</p:attrName>
                                        </p:attrNameLst>
                                      </p:cBhvr>
                                      <p:to>
                                        <p:strVal val="visible"/>
                                      </p:to>
                                    </p:set>
                                    <p:animEffect filter="fade" transition="in">
                                      <p:cBhvr>
                                        <p:cTn dur="1000"/>
                                        <p:tgtEl>
                                          <p:spTgt spid="1259"/>
                                        </p:tgtEl>
                                      </p:cBhvr>
                                    </p:animEffect>
                                  </p:childTnLst>
                                </p:cTn>
                              </p:par>
                              <p:par>
                                <p:cTn fill="hold" nodeType="withEffect" presetClass="entr" presetID="10" presetSubtype="0">
                                  <p:stCondLst>
                                    <p:cond delay="0"/>
                                  </p:stCondLst>
                                  <p:childTnLst>
                                    <p:set>
                                      <p:cBhvr>
                                        <p:cTn dur="1" fill="hold">
                                          <p:stCondLst>
                                            <p:cond delay="0"/>
                                          </p:stCondLst>
                                        </p:cTn>
                                        <p:tgtEl>
                                          <p:spTgt spid="1262"/>
                                        </p:tgtEl>
                                        <p:attrNameLst>
                                          <p:attrName>style.visibility</p:attrName>
                                        </p:attrNameLst>
                                      </p:cBhvr>
                                      <p:to>
                                        <p:strVal val="visible"/>
                                      </p:to>
                                    </p:set>
                                    <p:animEffect filter="fade" transition="in">
                                      <p:cBhvr>
                                        <p:cTn dur="1000"/>
                                        <p:tgtEl>
                                          <p:spTgt spid="12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6" name="Shape 1266"/>
        <p:cNvGrpSpPr/>
        <p:nvPr/>
      </p:nvGrpSpPr>
      <p:grpSpPr>
        <a:xfrm>
          <a:off x="0" y="0"/>
          <a:ext cx="0" cy="0"/>
          <a:chOff x="0" y="0"/>
          <a:chExt cx="0" cy="0"/>
        </a:xfrm>
      </p:grpSpPr>
      <p:sp>
        <p:nvSpPr>
          <p:cNvPr id="1267" name="Google Shape;1267;p90"/>
          <p:cNvSpPr/>
          <p:nvPr/>
        </p:nvSpPr>
        <p:spPr>
          <a:xfrm>
            <a:off x="5321850"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90"/>
          <p:cNvSpPr/>
          <p:nvPr/>
        </p:nvSpPr>
        <p:spPr>
          <a:xfrm>
            <a:off x="5557675"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90"/>
          <p:cNvSpPr/>
          <p:nvPr/>
        </p:nvSpPr>
        <p:spPr>
          <a:xfrm>
            <a:off x="5793500"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90"/>
          <p:cNvSpPr/>
          <p:nvPr/>
        </p:nvSpPr>
        <p:spPr>
          <a:xfrm>
            <a:off x="6029313" y="1947948"/>
            <a:ext cx="198900" cy="19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90"/>
          <p:cNvSpPr/>
          <p:nvPr/>
        </p:nvSpPr>
        <p:spPr>
          <a:xfrm>
            <a:off x="6265125" y="1947948"/>
            <a:ext cx="198900" cy="19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90"/>
          <p:cNvSpPr/>
          <p:nvPr/>
        </p:nvSpPr>
        <p:spPr>
          <a:xfrm>
            <a:off x="6500950" y="1947948"/>
            <a:ext cx="198900" cy="19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90"/>
          <p:cNvSpPr/>
          <p:nvPr/>
        </p:nvSpPr>
        <p:spPr>
          <a:xfrm>
            <a:off x="6736775" y="1947948"/>
            <a:ext cx="198900" cy="19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90"/>
          <p:cNvSpPr/>
          <p:nvPr/>
        </p:nvSpPr>
        <p:spPr>
          <a:xfrm>
            <a:off x="6972600" y="1947948"/>
            <a:ext cx="198900" cy="19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90"/>
          <p:cNvSpPr/>
          <p:nvPr/>
        </p:nvSpPr>
        <p:spPr>
          <a:xfrm>
            <a:off x="7208425" y="1947948"/>
            <a:ext cx="198900" cy="19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90"/>
          <p:cNvSpPr/>
          <p:nvPr/>
        </p:nvSpPr>
        <p:spPr>
          <a:xfrm>
            <a:off x="7446138" y="1947948"/>
            <a:ext cx="198900" cy="19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90"/>
          <p:cNvSpPr/>
          <p:nvPr/>
        </p:nvSpPr>
        <p:spPr>
          <a:xfrm>
            <a:off x="1502525" y="4272473"/>
            <a:ext cx="198900" cy="198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90"/>
          <p:cNvSpPr/>
          <p:nvPr/>
        </p:nvSpPr>
        <p:spPr>
          <a:xfrm>
            <a:off x="1738557" y="4272473"/>
            <a:ext cx="198900" cy="198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90"/>
          <p:cNvSpPr/>
          <p:nvPr/>
        </p:nvSpPr>
        <p:spPr>
          <a:xfrm>
            <a:off x="1974589" y="4272473"/>
            <a:ext cx="198900" cy="198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90"/>
          <p:cNvSpPr/>
          <p:nvPr/>
        </p:nvSpPr>
        <p:spPr>
          <a:xfrm>
            <a:off x="2210621" y="4272473"/>
            <a:ext cx="198900" cy="198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90"/>
          <p:cNvSpPr/>
          <p:nvPr/>
        </p:nvSpPr>
        <p:spPr>
          <a:xfrm>
            <a:off x="2446653" y="4272473"/>
            <a:ext cx="198900" cy="198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90"/>
          <p:cNvSpPr/>
          <p:nvPr/>
        </p:nvSpPr>
        <p:spPr>
          <a:xfrm>
            <a:off x="2682685"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90"/>
          <p:cNvSpPr/>
          <p:nvPr/>
        </p:nvSpPr>
        <p:spPr>
          <a:xfrm>
            <a:off x="2918717"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90"/>
          <p:cNvSpPr/>
          <p:nvPr/>
        </p:nvSpPr>
        <p:spPr>
          <a:xfrm>
            <a:off x="3154749"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90"/>
          <p:cNvSpPr/>
          <p:nvPr/>
        </p:nvSpPr>
        <p:spPr>
          <a:xfrm>
            <a:off x="3390781"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90"/>
          <p:cNvSpPr/>
          <p:nvPr/>
        </p:nvSpPr>
        <p:spPr>
          <a:xfrm>
            <a:off x="3626813"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90"/>
          <p:cNvSpPr/>
          <p:nvPr/>
        </p:nvSpPr>
        <p:spPr>
          <a:xfrm>
            <a:off x="1502525" y="3104998"/>
            <a:ext cx="198900" cy="19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90"/>
          <p:cNvSpPr/>
          <p:nvPr/>
        </p:nvSpPr>
        <p:spPr>
          <a:xfrm>
            <a:off x="1738350" y="3104998"/>
            <a:ext cx="198900" cy="19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90"/>
          <p:cNvSpPr/>
          <p:nvPr/>
        </p:nvSpPr>
        <p:spPr>
          <a:xfrm>
            <a:off x="1974175" y="3104998"/>
            <a:ext cx="198900" cy="19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90"/>
          <p:cNvSpPr/>
          <p:nvPr/>
        </p:nvSpPr>
        <p:spPr>
          <a:xfrm>
            <a:off x="2209988" y="3104998"/>
            <a:ext cx="198900" cy="19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90"/>
          <p:cNvSpPr/>
          <p:nvPr/>
        </p:nvSpPr>
        <p:spPr>
          <a:xfrm>
            <a:off x="2445800" y="3104998"/>
            <a:ext cx="198900" cy="19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90"/>
          <p:cNvSpPr/>
          <p:nvPr/>
        </p:nvSpPr>
        <p:spPr>
          <a:xfrm>
            <a:off x="2681625" y="3104998"/>
            <a:ext cx="198900" cy="19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90"/>
          <p:cNvSpPr/>
          <p:nvPr/>
        </p:nvSpPr>
        <p:spPr>
          <a:xfrm>
            <a:off x="2917450" y="3104998"/>
            <a:ext cx="198900" cy="19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90"/>
          <p:cNvSpPr/>
          <p:nvPr/>
        </p:nvSpPr>
        <p:spPr>
          <a:xfrm>
            <a:off x="3153275"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90"/>
          <p:cNvSpPr/>
          <p:nvPr/>
        </p:nvSpPr>
        <p:spPr>
          <a:xfrm>
            <a:off x="3389100"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90"/>
          <p:cNvSpPr/>
          <p:nvPr/>
        </p:nvSpPr>
        <p:spPr>
          <a:xfrm>
            <a:off x="3626813"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90"/>
          <p:cNvSpPr/>
          <p:nvPr/>
        </p:nvSpPr>
        <p:spPr>
          <a:xfrm>
            <a:off x="5321850"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90"/>
          <p:cNvSpPr/>
          <p:nvPr/>
        </p:nvSpPr>
        <p:spPr>
          <a:xfrm>
            <a:off x="5557675"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90"/>
          <p:cNvSpPr/>
          <p:nvPr/>
        </p:nvSpPr>
        <p:spPr>
          <a:xfrm>
            <a:off x="5793500"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90"/>
          <p:cNvSpPr/>
          <p:nvPr/>
        </p:nvSpPr>
        <p:spPr>
          <a:xfrm>
            <a:off x="6029313"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90"/>
          <p:cNvSpPr/>
          <p:nvPr/>
        </p:nvSpPr>
        <p:spPr>
          <a:xfrm>
            <a:off x="6265125"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90"/>
          <p:cNvSpPr/>
          <p:nvPr/>
        </p:nvSpPr>
        <p:spPr>
          <a:xfrm>
            <a:off x="6500950"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90"/>
          <p:cNvSpPr/>
          <p:nvPr/>
        </p:nvSpPr>
        <p:spPr>
          <a:xfrm>
            <a:off x="6736775"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90"/>
          <p:cNvSpPr/>
          <p:nvPr/>
        </p:nvSpPr>
        <p:spPr>
          <a:xfrm>
            <a:off x="6972600" y="310499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90"/>
          <p:cNvSpPr/>
          <p:nvPr/>
        </p:nvSpPr>
        <p:spPr>
          <a:xfrm>
            <a:off x="7208425" y="3104998"/>
            <a:ext cx="198900" cy="19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90"/>
          <p:cNvSpPr/>
          <p:nvPr/>
        </p:nvSpPr>
        <p:spPr>
          <a:xfrm>
            <a:off x="7446138" y="3104998"/>
            <a:ext cx="198900" cy="19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90"/>
          <p:cNvSpPr/>
          <p:nvPr/>
        </p:nvSpPr>
        <p:spPr>
          <a:xfrm>
            <a:off x="5321850"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90"/>
          <p:cNvSpPr/>
          <p:nvPr/>
        </p:nvSpPr>
        <p:spPr>
          <a:xfrm>
            <a:off x="5557675"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90"/>
          <p:cNvSpPr/>
          <p:nvPr/>
        </p:nvSpPr>
        <p:spPr>
          <a:xfrm>
            <a:off x="5793500"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90"/>
          <p:cNvSpPr/>
          <p:nvPr/>
        </p:nvSpPr>
        <p:spPr>
          <a:xfrm>
            <a:off x="6029313"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90"/>
          <p:cNvSpPr/>
          <p:nvPr/>
        </p:nvSpPr>
        <p:spPr>
          <a:xfrm>
            <a:off x="6265125"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90"/>
          <p:cNvSpPr/>
          <p:nvPr/>
        </p:nvSpPr>
        <p:spPr>
          <a:xfrm>
            <a:off x="6500950"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90"/>
          <p:cNvSpPr/>
          <p:nvPr/>
        </p:nvSpPr>
        <p:spPr>
          <a:xfrm>
            <a:off x="6736775" y="4272473"/>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90"/>
          <p:cNvSpPr/>
          <p:nvPr/>
        </p:nvSpPr>
        <p:spPr>
          <a:xfrm>
            <a:off x="6972600" y="4272473"/>
            <a:ext cx="198900" cy="198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90"/>
          <p:cNvSpPr/>
          <p:nvPr/>
        </p:nvSpPr>
        <p:spPr>
          <a:xfrm>
            <a:off x="7208425" y="4272473"/>
            <a:ext cx="198900" cy="198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90"/>
          <p:cNvSpPr/>
          <p:nvPr/>
        </p:nvSpPr>
        <p:spPr>
          <a:xfrm>
            <a:off x="7446138" y="4272473"/>
            <a:ext cx="198900" cy="198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90"/>
          <p:cNvSpPr/>
          <p:nvPr/>
        </p:nvSpPr>
        <p:spPr>
          <a:xfrm>
            <a:off x="1502525" y="1947948"/>
            <a:ext cx="198900" cy="19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90"/>
          <p:cNvSpPr/>
          <p:nvPr/>
        </p:nvSpPr>
        <p:spPr>
          <a:xfrm>
            <a:off x="1738350"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90"/>
          <p:cNvSpPr/>
          <p:nvPr/>
        </p:nvSpPr>
        <p:spPr>
          <a:xfrm>
            <a:off x="1974175"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90"/>
          <p:cNvSpPr/>
          <p:nvPr/>
        </p:nvSpPr>
        <p:spPr>
          <a:xfrm>
            <a:off x="2209988"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90"/>
          <p:cNvSpPr/>
          <p:nvPr/>
        </p:nvSpPr>
        <p:spPr>
          <a:xfrm>
            <a:off x="2445800"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90"/>
          <p:cNvSpPr/>
          <p:nvPr/>
        </p:nvSpPr>
        <p:spPr>
          <a:xfrm>
            <a:off x="2681625"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90"/>
          <p:cNvSpPr/>
          <p:nvPr/>
        </p:nvSpPr>
        <p:spPr>
          <a:xfrm>
            <a:off x="2917450"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90"/>
          <p:cNvSpPr/>
          <p:nvPr/>
        </p:nvSpPr>
        <p:spPr>
          <a:xfrm>
            <a:off x="3153275"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90"/>
          <p:cNvSpPr/>
          <p:nvPr/>
        </p:nvSpPr>
        <p:spPr>
          <a:xfrm>
            <a:off x="3389100"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90"/>
          <p:cNvSpPr/>
          <p:nvPr/>
        </p:nvSpPr>
        <p:spPr>
          <a:xfrm>
            <a:off x="3626813" y="1947948"/>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90"/>
          <p:cNvSpPr/>
          <p:nvPr/>
        </p:nvSpPr>
        <p:spPr>
          <a:xfrm>
            <a:off x="713332" y="1372810"/>
            <a:ext cx="657900" cy="657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90"/>
          <p:cNvSpPr/>
          <p:nvPr/>
        </p:nvSpPr>
        <p:spPr>
          <a:xfrm>
            <a:off x="713332" y="2533954"/>
            <a:ext cx="657900" cy="657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90"/>
          <p:cNvSpPr/>
          <p:nvPr/>
        </p:nvSpPr>
        <p:spPr>
          <a:xfrm>
            <a:off x="713332" y="3695098"/>
            <a:ext cx="657900" cy="657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90"/>
          <p:cNvSpPr/>
          <p:nvPr/>
        </p:nvSpPr>
        <p:spPr>
          <a:xfrm>
            <a:off x="7772782" y="1372810"/>
            <a:ext cx="657900" cy="657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90"/>
          <p:cNvSpPr/>
          <p:nvPr/>
        </p:nvSpPr>
        <p:spPr>
          <a:xfrm>
            <a:off x="7772782" y="2533954"/>
            <a:ext cx="657900" cy="657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90"/>
          <p:cNvSpPr/>
          <p:nvPr/>
        </p:nvSpPr>
        <p:spPr>
          <a:xfrm>
            <a:off x="7772782" y="3695098"/>
            <a:ext cx="657900" cy="657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9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RESULTS ANALYSIS</a:t>
            </a:r>
            <a:endParaRPr/>
          </a:p>
        </p:txBody>
      </p:sp>
      <p:sp>
        <p:nvSpPr>
          <p:cNvPr id="1334" name="Google Shape;1334;p90"/>
          <p:cNvSpPr txBox="1"/>
          <p:nvPr/>
        </p:nvSpPr>
        <p:spPr>
          <a:xfrm flipH="1">
            <a:off x="1403238" y="1343634"/>
            <a:ext cx="2322600" cy="49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1335" name="Google Shape;1335;p90"/>
          <p:cNvSpPr txBox="1"/>
          <p:nvPr/>
        </p:nvSpPr>
        <p:spPr>
          <a:xfrm flipH="1">
            <a:off x="1403225" y="1099992"/>
            <a:ext cx="2322600" cy="414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1336" name="Google Shape;1336;p90"/>
          <p:cNvSpPr txBox="1"/>
          <p:nvPr/>
        </p:nvSpPr>
        <p:spPr>
          <a:xfrm flipH="1">
            <a:off x="1403138" y="2500704"/>
            <a:ext cx="23226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1337" name="Google Shape;1337;p90"/>
          <p:cNvSpPr txBox="1"/>
          <p:nvPr/>
        </p:nvSpPr>
        <p:spPr>
          <a:xfrm flipH="1">
            <a:off x="1403125" y="2257047"/>
            <a:ext cx="2322600" cy="414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1338" name="Google Shape;1338;p90"/>
          <p:cNvSpPr txBox="1"/>
          <p:nvPr/>
        </p:nvSpPr>
        <p:spPr>
          <a:xfrm flipH="1">
            <a:off x="1403338" y="3657774"/>
            <a:ext cx="2322600" cy="49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Medium"/>
                <a:ea typeface="Montserrat Medium"/>
                <a:cs typeface="Montserrat Medium"/>
                <a:sym typeface="Montserrat Medium"/>
              </a:rPr>
              <a:t>It’s </a:t>
            </a:r>
            <a:r>
              <a:rPr lang="en">
                <a:solidFill>
                  <a:schemeClr val="dk2"/>
                </a:solidFill>
                <a:latin typeface="Montserrat Medium"/>
                <a:ea typeface="Montserrat Medium"/>
                <a:cs typeface="Montserrat Medium"/>
                <a:sym typeface="Montserrat Medium"/>
              </a:rPr>
              <a:t>the biggest planet in the Solar System</a:t>
            </a:r>
            <a:endParaRPr>
              <a:solidFill>
                <a:schemeClr val="dk2"/>
              </a:solidFill>
              <a:latin typeface="Montserrat Medium"/>
              <a:ea typeface="Montserrat Medium"/>
              <a:cs typeface="Montserrat Medium"/>
              <a:sym typeface="Montserrat Medium"/>
            </a:endParaRPr>
          </a:p>
        </p:txBody>
      </p:sp>
      <p:sp>
        <p:nvSpPr>
          <p:cNvPr id="1339" name="Google Shape;1339;p90"/>
          <p:cNvSpPr txBox="1"/>
          <p:nvPr/>
        </p:nvSpPr>
        <p:spPr>
          <a:xfrm flipH="1">
            <a:off x="1403325" y="3414103"/>
            <a:ext cx="2322600" cy="414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1340" name="Google Shape;1340;p90"/>
          <p:cNvSpPr txBox="1"/>
          <p:nvPr/>
        </p:nvSpPr>
        <p:spPr>
          <a:xfrm>
            <a:off x="3825011" y="1808556"/>
            <a:ext cx="747000" cy="465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1</a:t>
            </a:r>
            <a:r>
              <a:rPr lang="en" sz="2000">
                <a:solidFill>
                  <a:schemeClr val="accent2"/>
                </a:solidFill>
                <a:latin typeface="Montserrat ExtraBold"/>
                <a:ea typeface="Montserrat ExtraBold"/>
                <a:cs typeface="Montserrat ExtraBold"/>
                <a:sym typeface="Montserrat ExtraBold"/>
              </a:rPr>
              <a:t>0%</a:t>
            </a:r>
            <a:endParaRPr sz="2000">
              <a:solidFill>
                <a:schemeClr val="accent2"/>
              </a:solidFill>
              <a:latin typeface="Montserrat ExtraBold"/>
              <a:ea typeface="Montserrat ExtraBold"/>
              <a:cs typeface="Montserrat ExtraBold"/>
              <a:sym typeface="Montserrat ExtraBold"/>
            </a:endParaRPr>
          </a:p>
        </p:txBody>
      </p:sp>
      <p:sp>
        <p:nvSpPr>
          <p:cNvPr id="1341" name="Google Shape;1341;p90"/>
          <p:cNvSpPr txBox="1"/>
          <p:nvPr/>
        </p:nvSpPr>
        <p:spPr>
          <a:xfrm>
            <a:off x="3825011" y="2969356"/>
            <a:ext cx="747000" cy="465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7</a:t>
            </a:r>
            <a:r>
              <a:rPr lang="en" sz="2000">
                <a:solidFill>
                  <a:schemeClr val="accent2"/>
                </a:solidFill>
                <a:latin typeface="Montserrat ExtraBold"/>
                <a:ea typeface="Montserrat ExtraBold"/>
                <a:cs typeface="Montserrat ExtraBold"/>
                <a:sym typeface="Montserrat ExtraBold"/>
              </a:rPr>
              <a:t>0%</a:t>
            </a:r>
            <a:endParaRPr sz="2000">
              <a:solidFill>
                <a:schemeClr val="accent2"/>
              </a:solidFill>
              <a:latin typeface="Montserrat ExtraBold"/>
              <a:ea typeface="Montserrat ExtraBold"/>
              <a:cs typeface="Montserrat ExtraBold"/>
              <a:sym typeface="Montserrat ExtraBold"/>
            </a:endParaRPr>
          </a:p>
        </p:txBody>
      </p:sp>
      <p:sp>
        <p:nvSpPr>
          <p:cNvPr id="1342" name="Google Shape;1342;p90"/>
          <p:cNvSpPr txBox="1"/>
          <p:nvPr/>
        </p:nvSpPr>
        <p:spPr>
          <a:xfrm>
            <a:off x="3824052" y="4130156"/>
            <a:ext cx="747000" cy="465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50%</a:t>
            </a:r>
            <a:endParaRPr sz="2000">
              <a:solidFill>
                <a:schemeClr val="accent2"/>
              </a:solidFill>
              <a:latin typeface="Montserrat ExtraBold"/>
              <a:ea typeface="Montserrat ExtraBold"/>
              <a:cs typeface="Montserrat ExtraBold"/>
              <a:sym typeface="Montserrat ExtraBold"/>
            </a:endParaRPr>
          </a:p>
        </p:txBody>
      </p:sp>
      <p:sp>
        <p:nvSpPr>
          <p:cNvPr id="1343" name="Google Shape;1343;p90"/>
          <p:cNvSpPr txBox="1"/>
          <p:nvPr/>
        </p:nvSpPr>
        <p:spPr>
          <a:xfrm>
            <a:off x="5418162" y="1343634"/>
            <a:ext cx="2322600" cy="49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cold place</a:t>
            </a:r>
            <a:endParaRPr>
              <a:solidFill>
                <a:schemeClr val="dk2"/>
              </a:solidFill>
              <a:latin typeface="Montserrat Medium"/>
              <a:ea typeface="Montserrat Medium"/>
              <a:cs typeface="Montserrat Medium"/>
              <a:sym typeface="Montserrat Medium"/>
            </a:endParaRPr>
          </a:p>
        </p:txBody>
      </p:sp>
      <p:sp>
        <p:nvSpPr>
          <p:cNvPr id="1344" name="Google Shape;1344;p90"/>
          <p:cNvSpPr txBox="1"/>
          <p:nvPr/>
        </p:nvSpPr>
        <p:spPr>
          <a:xfrm>
            <a:off x="5418175" y="1099986"/>
            <a:ext cx="2322600" cy="4149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
        <p:nvSpPr>
          <p:cNvPr id="1345" name="Google Shape;1345;p90"/>
          <p:cNvSpPr txBox="1"/>
          <p:nvPr/>
        </p:nvSpPr>
        <p:spPr>
          <a:xfrm>
            <a:off x="5418262" y="2500704"/>
            <a:ext cx="2322600" cy="49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solidFill>
                <a:schemeClr val="dk2"/>
              </a:solidFill>
              <a:latin typeface="Montserrat Medium"/>
              <a:ea typeface="Montserrat Medium"/>
              <a:cs typeface="Montserrat Medium"/>
              <a:sym typeface="Montserrat Medium"/>
            </a:endParaRPr>
          </a:p>
        </p:txBody>
      </p:sp>
      <p:sp>
        <p:nvSpPr>
          <p:cNvPr id="1346" name="Google Shape;1346;p90"/>
          <p:cNvSpPr txBox="1"/>
          <p:nvPr/>
        </p:nvSpPr>
        <p:spPr>
          <a:xfrm>
            <a:off x="5418275" y="2257044"/>
            <a:ext cx="2322600" cy="4149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NEPTUNE</a:t>
            </a:r>
            <a:endParaRPr sz="2000">
              <a:solidFill>
                <a:schemeClr val="dk2"/>
              </a:solidFill>
              <a:latin typeface="Montserrat ExtraBold"/>
              <a:ea typeface="Montserrat ExtraBold"/>
              <a:cs typeface="Montserrat ExtraBold"/>
              <a:sym typeface="Montserrat ExtraBold"/>
            </a:endParaRPr>
          </a:p>
        </p:txBody>
      </p:sp>
      <p:sp>
        <p:nvSpPr>
          <p:cNvPr id="1347" name="Google Shape;1347;p90"/>
          <p:cNvSpPr txBox="1"/>
          <p:nvPr/>
        </p:nvSpPr>
        <p:spPr>
          <a:xfrm>
            <a:off x="5418062" y="3657774"/>
            <a:ext cx="2322600" cy="49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dk2"/>
                </a:solidFill>
                <a:latin typeface="Montserrat Medium"/>
                <a:ea typeface="Montserrat Medium"/>
                <a:cs typeface="Montserrat Medium"/>
                <a:sym typeface="Montserrat Medium"/>
              </a:rPr>
              <a:t>Saturn is a gas giant and has several rings</a:t>
            </a:r>
            <a:endParaRPr>
              <a:solidFill>
                <a:schemeClr val="dk2"/>
              </a:solidFill>
              <a:latin typeface="Montserrat Medium"/>
              <a:ea typeface="Montserrat Medium"/>
              <a:cs typeface="Montserrat Medium"/>
              <a:sym typeface="Montserrat Medium"/>
            </a:endParaRPr>
          </a:p>
        </p:txBody>
      </p:sp>
      <p:sp>
        <p:nvSpPr>
          <p:cNvPr id="1348" name="Google Shape;1348;p90"/>
          <p:cNvSpPr txBox="1"/>
          <p:nvPr/>
        </p:nvSpPr>
        <p:spPr>
          <a:xfrm>
            <a:off x="5418075" y="3414103"/>
            <a:ext cx="2322600" cy="4149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SATURN</a:t>
            </a:r>
            <a:endParaRPr sz="2000">
              <a:solidFill>
                <a:schemeClr val="dk2"/>
              </a:solidFill>
              <a:latin typeface="Montserrat ExtraBold"/>
              <a:ea typeface="Montserrat ExtraBold"/>
              <a:cs typeface="Montserrat ExtraBold"/>
              <a:sym typeface="Montserrat ExtraBold"/>
            </a:endParaRPr>
          </a:p>
        </p:txBody>
      </p:sp>
      <p:sp>
        <p:nvSpPr>
          <p:cNvPr id="1349" name="Google Shape;1349;p90"/>
          <p:cNvSpPr txBox="1"/>
          <p:nvPr/>
        </p:nvSpPr>
        <p:spPr>
          <a:xfrm flipH="1">
            <a:off x="4571989" y="1808556"/>
            <a:ext cx="747000" cy="4653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7</a:t>
            </a:r>
            <a:r>
              <a:rPr lang="en" sz="2000">
                <a:solidFill>
                  <a:schemeClr val="accent2"/>
                </a:solidFill>
                <a:latin typeface="Montserrat ExtraBold"/>
                <a:ea typeface="Montserrat ExtraBold"/>
                <a:cs typeface="Montserrat ExtraBold"/>
                <a:sym typeface="Montserrat ExtraBold"/>
              </a:rPr>
              <a:t>0%</a:t>
            </a:r>
            <a:endParaRPr sz="2000">
              <a:solidFill>
                <a:schemeClr val="accent2"/>
              </a:solidFill>
              <a:latin typeface="Montserrat ExtraBold"/>
              <a:ea typeface="Montserrat ExtraBold"/>
              <a:cs typeface="Montserrat ExtraBold"/>
              <a:sym typeface="Montserrat ExtraBold"/>
            </a:endParaRPr>
          </a:p>
        </p:txBody>
      </p:sp>
      <p:sp>
        <p:nvSpPr>
          <p:cNvPr id="1350" name="Google Shape;1350;p90"/>
          <p:cNvSpPr txBox="1"/>
          <p:nvPr/>
        </p:nvSpPr>
        <p:spPr>
          <a:xfrm flipH="1">
            <a:off x="4571989" y="2969356"/>
            <a:ext cx="747000" cy="4653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2</a:t>
            </a:r>
            <a:r>
              <a:rPr lang="en" sz="2000">
                <a:solidFill>
                  <a:schemeClr val="accent2"/>
                </a:solidFill>
                <a:latin typeface="Montserrat ExtraBold"/>
                <a:ea typeface="Montserrat ExtraBold"/>
                <a:cs typeface="Montserrat ExtraBold"/>
                <a:sym typeface="Montserrat ExtraBold"/>
              </a:rPr>
              <a:t>0%</a:t>
            </a:r>
            <a:endParaRPr sz="2000">
              <a:solidFill>
                <a:schemeClr val="accent2"/>
              </a:solidFill>
              <a:latin typeface="Montserrat ExtraBold"/>
              <a:ea typeface="Montserrat ExtraBold"/>
              <a:cs typeface="Montserrat ExtraBold"/>
              <a:sym typeface="Montserrat ExtraBold"/>
            </a:endParaRPr>
          </a:p>
        </p:txBody>
      </p:sp>
      <p:sp>
        <p:nvSpPr>
          <p:cNvPr id="1351" name="Google Shape;1351;p90"/>
          <p:cNvSpPr txBox="1"/>
          <p:nvPr/>
        </p:nvSpPr>
        <p:spPr>
          <a:xfrm flipH="1">
            <a:off x="4572948" y="4130156"/>
            <a:ext cx="747000" cy="4653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3</a:t>
            </a:r>
            <a:r>
              <a:rPr lang="en" sz="2000">
                <a:solidFill>
                  <a:schemeClr val="accent2"/>
                </a:solidFill>
                <a:latin typeface="Montserrat ExtraBold"/>
                <a:ea typeface="Montserrat ExtraBold"/>
                <a:cs typeface="Montserrat ExtraBold"/>
                <a:sym typeface="Montserrat ExtraBold"/>
              </a:rPr>
              <a:t>0%</a:t>
            </a:r>
            <a:endParaRPr sz="2000">
              <a:solidFill>
                <a:schemeClr val="accent2"/>
              </a:solidFill>
              <a:latin typeface="Montserrat ExtraBold"/>
              <a:ea typeface="Montserrat ExtraBold"/>
              <a:cs typeface="Montserrat ExtraBold"/>
              <a:sym typeface="Montserrat ExtraBold"/>
            </a:endParaRPr>
          </a:p>
        </p:txBody>
      </p:sp>
      <p:sp>
        <p:nvSpPr>
          <p:cNvPr id="1352" name="Google Shape;1352;p90"/>
          <p:cNvSpPr/>
          <p:nvPr/>
        </p:nvSpPr>
        <p:spPr>
          <a:xfrm>
            <a:off x="871029" y="3856801"/>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90"/>
          <p:cNvSpPr/>
          <p:nvPr/>
        </p:nvSpPr>
        <p:spPr>
          <a:xfrm>
            <a:off x="7911502" y="3868866"/>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90"/>
          <p:cNvSpPr/>
          <p:nvPr/>
        </p:nvSpPr>
        <p:spPr>
          <a:xfrm>
            <a:off x="851678" y="2706517"/>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90"/>
          <p:cNvSpPr/>
          <p:nvPr/>
        </p:nvSpPr>
        <p:spPr>
          <a:xfrm>
            <a:off x="7918907" y="1519824"/>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90"/>
          <p:cNvSpPr/>
          <p:nvPr/>
        </p:nvSpPr>
        <p:spPr>
          <a:xfrm>
            <a:off x="868752" y="1522953"/>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 name="Google Shape;1357;p90"/>
          <p:cNvGrpSpPr/>
          <p:nvPr/>
        </p:nvGrpSpPr>
        <p:grpSpPr>
          <a:xfrm>
            <a:off x="7924224" y="2696435"/>
            <a:ext cx="355024" cy="332630"/>
            <a:chOff x="2623237" y="2431047"/>
            <a:chExt cx="355024" cy="332630"/>
          </a:xfrm>
        </p:grpSpPr>
        <p:sp>
          <p:nvSpPr>
            <p:cNvPr id="1358" name="Google Shape;1358;p9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9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9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9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5" name="Shape 1365"/>
        <p:cNvGrpSpPr/>
        <p:nvPr/>
      </p:nvGrpSpPr>
      <p:grpSpPr>
        <a:xfrm>
          <a:off x="0" y="0"/>
          <a:ext cx="0" cy="0"/>
          <a:chOff x="0" y="0"/>
          <a:chExt cx="0" cy="0"/>
        </a:xfrm>
      </p:grpSpPr>
      <p:sp>
        <p:nvSpPr>
          <p:cNvPr id="1366" name="Google Shape;1366;p91"/>
          <p:cNvSpPr/>
          <p:nvPr/>
        </p:nvSpPr>
        <p:spPr>
          <a:xfrm>
            <a:off x="3349350" y="1490175"/>
            <a:ext cx="2445300" cy="281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9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RESEARCH RESULTS</a:t>
            </a:r>
            <a:endParaRPr/>
          </a:p>
        </p:txBody>
      </p:sp>
      <p:sp>
        <p:nvSpPr>
          <p:cNvPr id="1368" name="Google Shape;1368;p91"/>
          <p:cNvSpPr/>
          <p:nvPr/>
        </p:nvSpPr>
        <p:spPr>
          <a:xfrm>
            <a:off x="713225" y="1490175"/>
            <a:ext cx="2445300" cy="281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91"/>
          <p:cNvSpPr txBox="1"/>
          <p:nvPr/>
        </p:nvSpPr>
        <p:spPr>
          <a:xfrm>
            <a:off x="824575" y="1941838"/>
            <a:ext cx="2223300" cy="57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It’s the smallest planet in the Solar System</a:t>
            </a:r>
            <a:endParaRPr>
              <a:solidFill>
                <a:schemeClr val="dk2"/>
              </a:solidFill>
              <a:latin typeface="Montserrat Medium"/>
              <a:ea typeface="Montserrat Medium"/>
              <a:cs typeface="Montserrat Medium"/>
              <a:sym typeface="Montserrat Medium"/>
            </a:endParaRPr>
          </a:p>
        </p:txBody>
      </p:sp>
      <p:sp>
        <p:nvSpPr>
          <p:cNvPr id="1370" name="Google Shape;1370;p91"/>
          <p:cNvSpPr txBox="1"/>
          <p:nvPr/>
        </p:nvSpPr>
        <p:spPr>
          <a:xfrm>
            <a:off x="824578" y="1608152"/>
            <a:ext cx="22233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1371" name="Google Shape;1371;p91"/>
          <p:cNvSpPr txBox="1"/>
          <p:nvPr/>
        </p:nvSpPr>
        <p:spPr>
          <a:xfrm>
            <a:off x="3460425" y="1941838"/>
            <a:ext cx="2223000" cy="57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It’s the biggest planet in the Solar System</a:t>
            </a:r>
            <a:endParaRPr>
              <a:solidFill>
                <a:schemeClr val="dk2"/>
              </a:solidFill>
              <a:latin typeface="Montserrat Medium"/>
              <a:ea typeface="Montserrat Medium"/>
              <a:cs typeface="Montserrat Medium"/>
              <a:sym typeface="Montserrat Medium"/>
            </a:endParaRPr>
          </a:p>
        </p:txBody>
      </p:sp>
      <p:sp>
        <p:nvSpPr>
          <p:cNvPr id="1372" name="Google Shape;1372;p91"/>
          <p:cNvSpPr txBox="1"/>
          <p:nvPr/>
        </p:nvSpPr>
        <p:spPr>
          <a:xfrm>
            <a:off x="3460507" y="1608152"/>
            <a:ext cx="2223000" cy="40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1373" name="Google Shape;1373;p91"/>
          <p:cNvSpPr/>
          <p:nvPr/>
        </p:nvSpPr>
        <p:spPr>
          <a:xfrm>
            <a:off x="5985475" y="1490175"/>
            <a:ext cx="2445300" cy="281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91"/>
          <p:cNvSpPr txBox="1"/>
          <p:nvPr/>
        </p:nvSpPr>
        <p:spPr>
          <a:xfrm>
            <a:off x="6096125" y="1941838"/>
            <a:ext cx="2223000" cy="57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1375" name="Google Shape;1375;p91"/>
          <p:cNvSpPr txBox="1"/>
          <p:nvPr/>
        </p:nvSpPr>
        <p:spPr>
          <a:xfrm>
            <a:off x="6096136" y="1608152"/>
            <a:ext cx="2223000" cy="40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1376" name="Google Shape;1376;p91"/>
          <p:cNvSpPr/>
          <p:nvPr/>
        </p:nvSpPr>
        <p:spPr>
          <a:xfrm>
            <a:off x="866233" y="3305350"/>
            <a:ext cx="2139300" cy="215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91"/>
          <p:cNvSpPr txBox="1"/>
          <p:nvPr/>
        </p:nvSpPr>
        <p:spPr>
          <a:xfrm>
            <a:off x="824225" y="3551750"/>
            <a:ext cx="2223300" cy="58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closest planet to the Sun</a:t>
            </a:r>
            <a:endParaRPr>
              <a:solidFill>
                <a:schemeClr val="dk2"/>
              </a:solidFill>
              <a:latin typeface="Montserrat Medium"/>
              <a:ea typeface="Montserrat Medium"/>
              <a:cs typeface="Montserrat Medium"/>
              <a:sym typeface="Montserrat Medium"/>
            </a:endParaRPr>
          </a:p>
        </p:txBody>
      </p:sp>
      <p:sp>
        <p:nvSpPr>
          <p:cNvPr id="1378" name="Google Shape;1378;p91"/>
          <p:cNvSpPr/>
          <p:nvPr/>
        </p:nvSpPr>
        <p:spPr>
          <a:xfrm>
            <a:off x="3502358" y="3305350"/>
            <a:ext cx="2139300" cy="215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91"/>
          <p:cNvSpPr/>
          <p:nvPr/>
        </p:nvSpPr>
        <p:spPr>
          <a:xfrm>
            <a:off x="3502349" y="3305350"/>
            <a:ext cx="1082700" cy="21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91"/>
          <p:cNvSpPr txBox="1"/>
          <p:nvPr/>
        </p:nvSpPr>
        <p:spPr>
          <a:xfrm>
            <a:off x="3460350" y="3551750"/>
            <a:ext cx="2223300" cy="58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Jupiter doesn’t have a solid surface</a:t>
            </a:r>
            <a:endParaRPr>
              <a:solidFill>
                <a:schemeClr val="dk2"/>
              </a:solidFill>
              <a:latin typeface="Montserrat Medium"/>
              <a:ea typeface="Montserrat Medium"/>
              <a:cs typeface="Montserrat Medium"/>
              <a:sym typeface="Montserrat Medium"/>
            </a:endParaRPr>
          </a:p>
        </p:txBody>
      </p:sp>
      <p:sp>
        <p:nvSpPr>
          <p:cNvPr id="1381" name="Google Shape;1381;p91"/>
          <p:cNvSpPr/>
          <p:nvPr/>
        </p:nvSpPr>
        <p:spPr>
          <a:xfrm>
            <a:off x="6138483" y="3305350"/>
            <a:ext cx="2139300" cy="215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91"/>
          <p:cNvSpPr txBox="1"/>
          <p:nvPr/>
        </p:nvSpPr>
        <p:spPr>
          <a:xfrm>
            <a:off x="6096425" y="3551750"/>
            <a:ext cx="2223300" cy="58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Venus has extremely high temperatures</a:t>
            </a:r>
            <a:endParaRPr>
              <a:solidFill>
                <a:schemeClr val="dk2"/>
              </a:solidFill>
              <a:latin typeface="Montserrat Medium"/>
              <a:ea typeface="Montserrat Medium"/>
              <a:cs typeface="Montserrat Medium"/>
              <a:sym typeface="Montserrat Medium"/>
            </a:endParaRPr>
          </a:p>
        </p:txBody>
      </p:sp>
      <p:sp>
        <p:nvSpPr>
          <p:cNvPr id="1383" name="Google Shape;1383;p91"/>
          <p:cNvSpPr/>
          <p:nvPr/>
        </p:nvSpPr>
        <p:spPr>
          <a:xfrm>
            <a:off x="6138469" y="3305350"/>
            <a:ext cx="1588200" cy="21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91"/>
          <p:cNvSpPr/>
          <p:nvPr/>
        </p:nvSpPr>
        <p:spPr>
          <a:xfrm>
            <a:off x="866224" y="3305350"/>
            <a:ext cx="458100" cy="21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91"/>
          <p:cNvSpPr txBox="1"/>
          <p:nvPr/>
        </p:nvSpPr>
        <p:spPr>
          <a:xfrm>
            <a:off x="824700" y="2607618"/>
            <a:ext cx="22230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20%</a:t>
            </a:r>
            <a:endParaRPr sz="3000">
              <a:solidFill>
                <a:schemeClr val="accent2"/>
              </a:solidFill>
              <a:latin typeface="Montserrat ExtraBold"/>
              <a:ea typeface="Montserrat ExtraBold"/>
              <a:cs typeface="Montserrat ExtraBold"/>
              <a:sym typeface="Montserrat ExtraBold"/>
            </a:endParaRPr>
          </a:p>
        </p:txBody>
      </p:sp>
      <p:sp>
        <p:nvSpPr>
          <p:cNvPr id="1386" name="Google Shape;1386;p91"/>
          <p:cNvSpPr txBox="1"/>
          <p:nvPr/>
        </p:nvSpPr>
        <p:spPr>
          <a:xfrm>
            <a:off x="3460500" y="2607618"/>
            <a:ext cx="22230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5</a:t>
            </a:r>
            <a:r>
              <a:rPr lang="en" sz="3000">
                <a:solidFill>
                  <a:schemeClr val="accent2"/>
                </a:solidFill>
                <a:latin typeface="Montserrat ExtraBold"/>
                <a:ea typeface="Montserrat ExtraBold"/>
                <a:cs typeface="Montserrat ExtraBold"/>
                <a:sym typeface="Montserrat ExtraBold"/>
              </a:rPr>
              <a:t>0%</a:t>
            </a:r>
            <a:endParaRPr sz="3000">
              <a:solidFill>
                <a:schemeClr val="accent2"/>
              </a:solidFill>
              <a:latin typeface="Montserrat ExtraBold"/>
              <a:ea typeface="Montserrat ExtraBold"/>
              <a:cs typeface="Montserrat ExtraBold"/>
              <a:sym typeface="Montserrat ExtraBold"/>
            </a:endParaRPr>
          </a:p>
        </p:txBody>
      </p:sp>
      <p:sp>
        <p:nvSpPr>
          <p:cNvPr id="1387" name="Google Shape;1387;p91"/>
          <p:cNvSpPr txBox="1"/>
          <p:nvPr/>
        </p:nvSpPr>
        <p:spPr>
          <a:xfrm>
            <a:off x="6096300" y="2607618"/>
            <a:ext cx="22230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75</a:t>
            </a: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8"/>
                                        </p:tgtEl>
                                        <p:attrNameLst>
                                          <p:attrName>style.visibility</p:attrName>
                                        </p:attrNameLst>
                                      </p:cBhvr>
                                      <p:to>
                                        <p:strVal val="visible"/>
                                      </p:to>
                                    </p:set>
                                    <p:animEffect filter="fade" transition="in">
                                      <p:cBhvr>
                                        <p:cTn dur="1000"/>
                                        <p:tgtEl>
                                          <p:spTgt spid="1368"/>
                                        </p:tgtEl>
                                      </p:cBhvr>
                                    </p:animEffect>
                                  </p:childTnLst>
                                </p:cTn>
                              </p:par>
                              <p:par>
                                <p:cTn fill="hold" nodeType="withEffect" presetClass="entr" presetID="10" presetSubtype="0">
                                  <p:stCondLst>
                                    <p:cond delay="0"/>
                                  </p:stCondLst>
                                  <p:childTnLst>
                                    <p:set>
                                      <p:cBhvr>
                                        <p:cTn dur="1" fill="hold">
                                          <p:stCondLst>
                                            <p:cond delay="0"/>
                                          </p:stCondLst>
                                        </p:cTn>
                                        <p:tgtEl>
                                          <p:spTgt spid="1369"/>
                                        </p:tgtEl>
                                        <p:attrNameLst>
                                          <p:attrName>style.visibility</p:attrName>
                                        </p:attrNameLst>
                                      </p:cBhvr>
                                      <p:to>
                                        <p:strVal val="visible"/>
                                      </p:to>
                                    </p:set>
                                    <p:animEffect filter="fade" transition="in">
                                      <p:cBhvr>
                                        <p:cTn dur="1000"/>
                                        <p:tgtEl>
                                          <p:spTgt spid="1369"/>
                                        </p:tgtEl>
                                      </p:cBhvr>
                                    </p:animEffect>
                                  </p:childTnLst>
                                </p:cTn>
                              </p:par>
                              <p:par>
                                <p:cTn fill="hold" nodeType="withEffect" presetClass="entr" presetID="10" presetSubtype="0">
                                  <p:stCondLst>
                                    <p:cond delay="0"/>
                                  </p:stCondLst>
                                  <p:childTnLst>
                                    <p:set>
                                      <p:cBhvr>
                                        <p:cTn dur="1" fill="hold">
                                          <p:stCondLst>
                                            <p:cond delay="0"/>
                                          </p:stCondLst>
                                        </p:cTn>
                                        <p:tgtEl>
                                          <p:spTgt spid="1370"/>
                                        </p:tgtEl>
                                        <p:attrNameLst>
                                          <p:attrName>style.visibility</p:attrName>
                                        </p:attrNameLst>
                                      </p:cBhvr>
                                      <p:to>
                                        <p:strVal val="visible"/>
                                      </p:to>
                                    </p:set>
                                    <p:animEffect filter="fade" transition="in">
                                      <p:cBhvr>
                                        <p:cTn dur="1000"/>
                                        <p:tgtEl>
                                          <p:spTgt spid="1370"/>
                                        </p:tgtEl>
                                      </p:cBhvr>
                                    </p:animEffect>
                                  </p:childTnLst>
                                </p:cTn>
                              </p:par>
                              <p:par>
                                <p:cTn fill="hold" nodeType="withEffect" presetClass="entr" presetID="10" presetSubtype="0">
                                  <p:stCondLst>
                                    <p:cond delay="0"/>
                                  </p:stCondLst>
                                  <p:childTnLst>
                                    <p:set>
                                      <p:cBhvr>
                                        <p:cTn dur="1" fill="hold">
                                          <p:stCondLst>
                                            <p:cond delay="0"/>
                                          </p:stCondLst>
                                        </p:cTn>
                                        <p:tgtEl>
                                          <p:spTgt spid="1376"/>
                                        </p:tgtEl>
                                        <p:attrNameLst>
                                          <p:attrName>style.visibility</p:attrName>
                                        </p:attrNameLst>
                                      </p:cBhvr>
                                      <p:to>
                                        <p:strVal val="visible"/>
                                      </p:to>
                                    </p:set>
                                    <p:animEffect filter="fade" transition="in">
                                      <p:cBhvr>
                                        <p:cTn dur="1000"/>
                                        <p:tgtEl>
                                          <p:spTgt spid="1376"/>
                                        </p:tgtEl>
                                      </p:cBhvr>
                                    </p:animEffect>
                                  </p:childTnLst>
                                </p:cTn>
                              </p:par>
                              <p:par>
                                <p:cTn fill="hold" nodeType="withEffect" presetClass="entr" presetID="10" presetSubtype="0">
                                  <p:stCondLst>
                                    <p:cond delay="0"/>
                                  </p:stCondLst>
                                  <p:childTnLst>
                                    <p:set>
                                      <p:cBhvr>
                                        <p:cTn dur="1" fill="hold">
                                          <p:stCondLst>
                                            <p:cond delay="0"/>
                                          </p:stCondLst>
                                        </p:cTn>
                                        <p:tgtEl>
                                          <p:spTgt spid="1377"/>
                                        </p:tgtEl>
                                        <p:attrNameLst>
                                          <p:attrName>style.visibility</p:attrName>
                                        </p:attrNameLst>
                                      </p:cBhvr>
                                      <p:to>
                                        <p:strVal val="visible"/>
                                      </p:to>
                                    </p:set>
                                    <p:animEffect filter="fade" transition="in">
                                      <p:cBhvr>
                                        <p:cTn dur="1000"/>
                                        <p:tgtEl>
                                          <p:spTgt spid="1377"/>
                                        </p:tgtEl>
                                      </p:cBhvr>
                                    </p:animEffect>
                                  </p:childTnLst>
                                </p:cTn>
                              </p:par>
                              <p:par>
                                <p:cTn fill="hold" nodeType="withEffect" presetClass="entr" presetID="10" presetSubtype="0">
                                  <p:stCondLst>
                                    <p:cond delay="0"/>
                                  </p:stCondLst>
                                  <p:childTnLst>
                                    <p:set>
                                      <p:cBhvr>
                                        <p:cTn dur="1" fill="hold">
                                          <p:stCondLst>
                                            <p:cond delay="0"/>
                                          </p:stCondLst>
                                        </p:cTn>
                                        <p:tgtEl>
                                          <p:spTgt spid="1385"/>
                                        </p:tgtEl>
                                        <p:attrNameLst>
                                          <p:attrName>style.visibility</p:attrName>
                                        </p:attrNameLst>
                                      </p:cBhvr>
                                      <p:to>
                                        <p:strVal val="visible"/>
                                      </p:to>
                                    </p:set>
                                    <p:animEffect filter="fade" transition="in">
                                      <p:cBhvr>
                                        <p:cTn dur="1000"/>
                                        <p:tgtEl>
                                          <p:spTgt spid="13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6"/>
                                        </p:tgtEl>
                                        <p:attrNameLst>
                                          <p:attrName>style.visibility</p:attrName>
                                        </p:attrNameLst>
                                      </p:cBhvr>
                                      <p:to>
                                        <p:strVal val="visible"/>
                                      </p:to>
                                    </p:set>
                                    <p:animEffect filter="fade" transition="in">
                                      <p:cBhvr>
                                        <p:cTn dur="1000"/>
                                        <p:tgtEl>
                                          <p:spTgt spid="1366"/>
                                        </p:tgtEl>
                                      </p:cBhvr>
                                    </p:animEffect>
                                  </p:childTnLst>
                                </p:cTn>
                              </p:par>
                              <p:par>
                                <p:cTn fill="hold" nodeType="withEffect" presetClass="entr" presetID="10" presetSubtype="0">
                                  <p:stCondLst>
                                    <p:cond delay="0"/>
                                  </p:stCondLst>
                                  <p:childTnLst>
                                    <p:set>
                                      <p:cBhvr>
                                        <p:cTn dur="1" fill="hold">
                                          <p:stCondLst>
                                            <p:cond delay="0"/>
                                          </p:stCondLst>
                                        </p:cTn>
                                        <p:tgtEl>
                                          <p:spTgt spid="1371"/>
                                        </p:tgtEl>
                                        <p:attrNameLst>
                                          <p:attrName>style.visibility</p:attrName>
                                        </p:attrNameLst>
                                      </p:cBhvr>
                                      <p:to>
                                        <p:strVal val="visible"/>
                                      </p:to>
                                    </p:set>
                                    <p:animEffect filter="fade" transition="in">
                                      <p:cBhvr>
                                        <p:cTn dur="1000"/>
                                        <p:tgtEl>
                                          <p:spTgt spid="1371"/>
                                        </p:tgtEl>
                                      </p:cBhvr>
                                    </p:animEffect>
                                  </p:childTnLst>
                                </p:cTn>
                              </p:par>
                              <p:par>
                                <p:cTn fill="hold" nodeType="withEffect" presetClass="entr" presetID="10" presetSubtype="0">
                                  <p:stCondLst>
                                    <p:cond delay="0"/>
                                  </p:stCondLst>
                                  <p:childTnLst>
                                    <p:set>
                                      <p:cBhvr>
                                        <p:cTn dur="1" fill="hold">
                                          <p:stCondLst>
                                            <p:cond delay="0"/>
                                          </p:stCondLst>
                                        </p:cTn>
                                        <p:tgtEl>
                                          <p:spTgt spid="1372"/>
                                        </p:tgtEl>
                                        <p:attrNameLst>
                                          <p:attrName>style.visibility</p:attrName>
                                        </p:attrNameLst>
                                      </p:cBhvr>
                                      <p:to>
                                        <p:strVal val="visible"/>
                                      </p:to>
                                    </p:set>
                                    <p:animEffect filter="fade" transition="in">
                                      <p:cBhvr>
                                        <p:cTn dur="1000"/>
                                        <p:tgtEl>
                                          <p:spTgt spid="1372"/>
                                        </p:tgtEl>
                                      </p:cBhvr>
                                    </p:animEffect>
                                  </p:childTnLst>
                                </p:cTn>
                              </p:par>
                              <p:par>
                                <p:cTn fill="hold" nodeType="withEffect" presetClass="entr" presetID="10" presetSubtype="0">
                                  <p:stCondLst>
                                    <p:cond delay="0"/>
                                  </p:stCondLst>
                                  <p:childTnLst>
                                    <p:set>
                                      <p:cBhvr>
                                        <p:cTn dur="1" fill="hold">
                                          <p:stCondLst>
                                            <p:cond delay="0"/>
                                          </p:stCondLst>
                                        </p:cTn>
                                        <p:tgtEl>
                                          <p:spTgt spid="1378"/>
                                        </p:tgtEl>
                                        <p:attrNameLst>
                                          <p:attrName>style.visibility</p:attrName>
                                        </p:attrNameLst>
                                      </p:cBhvr>
                                      <p:to>
                                        <p:strVal val="visible"/>
                                      </p:to>
                                    </p:set>
                                    <p:animEffect filter="fade" transition="in">
                                      <p:cBhvr>
                                        <p:cTn dur="1000"/>
                                        <p:tgtEl>
                                          <p:spTgt spid="1378"/>
                                        </p:tgtEl>
                                      </p:cBhvr>
                                    </p:animEffect>
                                  </p:childTnLst>
                                </p:cTn>
                              </p:par>
                              <p:par>
                                <p:cTn fill="hold" nodeType="withEffect" presetClass="entr" presetID="10" presetSubtype="0">
                                  <p:stCondLst>
                                    <p:cond delay="0"/>
                                  </p:stCondLst>
                                  <p:childTnLst>
                                    <p:set>
                                      <p:cBhvr>
                                        <p:cTn dur="1" fill="hold">
                                          <p:stCondLst>
                                            <p:cond delay="0"/>
                                          </p:stCondLst>
                                        </p:cTn>
                                        <p:tgtEl>
                                          <p:spTgt spid="1379"/>
                                        </p:tgtEl>
                                        <p:attrNameLst>
                                          <p:attrName>style.visibility</p:attrName>
                                        </p:attrNameLst>
                                      </p:cBhvr>
                                      <p:to>
                                        <p:strVal val="visible"/>
                                      </p:to>
                                    </p:set>
                                    <p:animEffect filter="fade" transition="in">
                                      <p:cBhvr>
                                        <p:cTn dur="1000"/>
                                        <p:tgtEl>
                                          <p:spTgt spid="1379"/>
                                        </p:tgtEl>
                                      </p:cBhvr>
                                    </p:animEffect>
                                  </p:childTnLst>
                                </p:cTn>
                              </p:par>
                              <p:par>
                                <p:cTn fill="hold" nodeType="withEffect" presetClass="entr" presetID="10" presetSubtype="0">
                                  <p:stCondLst>
                                    <p:cond delay="0"/>
                                  </p:stCondLst>
                                  <p:childTnLst>
                                    <p:set>
                                      <p:cBhvr>
                                        <p:cTn dur="1" fill="hold">
                                          <p:stCondLst>
                                            <p:cond delay="0"/>
                                          </p:stCondLst>
                                        </p:cTn>
                                        <p:tgtEl>
                                          <p:spTgt spid="1380"/>
                                        </p:tgtEl>
                                        <p:attrNameLst>
                                          <p:attrName>style.visibility</p:attrName>
                                        </p:attrNameLst>
                                      </p:cBhvr>
                                      <p:to>
                                        <p:strVal val="visible"/>
                                      </p:to>
                                    </p:set>
                                    <p:animEffect filter="fade" transition="in">
                                      <p:cBhvr>
                                        <p:cTn dur="1000"/>
                                        <p:tgtEl>
                                          <p:spTgt spid="1380"/>
                                        </p:tgtEl>
                                      </p:cBhvr>
                                    </p:animEffect>
                                  </p:childTnLst>
                                </p:cTn>
                              </p:par>
                              <p:par>
                                <p:cTn fill="hold" nodeType="withEffect" presetClass="entr" presetID="10" presetSubtype="0">
                                  <p:stCondLst>
                                    <p:cond delay="0"/>
                                  </p:stCondLst>
                                  <p:childTnLst>
                                    <p:set>
                                      <p:cBhvr>
                                        <p:cTn dur="1" fill="hold">
                                          <p:stCondLst>
                                            <p:cond delay="0"/>
                                          </p:stCondLst>
                                        </p:cTn>
                                        <p:tgtEl>
                                          <p:spTgt spid="1386"/>
                                        </p:tgtEl>
                                        <p:attrNameLst>
                                          <p:attrName>style.visibility</p:attrName>
                                        </p:attrNameLst>
                                      </p:cBhvr>
                                      <p:to>
                                        <p:strVal val="visible"/>
                                      </p:to>
                                    </p:set>
                                    <p:animEffect filter="fade" transition="in">
                                      <p:cBhvr>
                                        <p:cTn dur="1000"/>
                                        <p:tgtEl>
                                          <p:spTgt spid="13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3"/>
                                        </p:tgtEl>
                                        <p:attrNameLst>
                                          <p:attrName>style.visibility</p:attrName>
                                        </p:attrNameLst>
                                      </p:cBhvr>
                                      <p:to>
                                        <p:strVal val="visible"/>
                                      </p:to>
                                    </p:set>
                                    <p:animEffect filter="fade" transition="in">
                                      <p:cBhvr>
                                        <p:cTn dur="1000"/>
                                        <p:tgtEl>
                                          <p:spTgt spid="1373"/>
                                        </p:tgtEl>
                                      </p:cBhvr>
                                    </p:animEffect>
                                  </p:childTnLst>
                                </p:cTn>
                              </p:par>
                              <p:par>
                                <p:cTn fill="hold" nodeType="withEffect" presetClass="entr" presetID="10" presetSubtype="0">
                                  <p:stCondLst>
                                    <p:cond delay="0"/>
                                  </p:stCondLst>
                                  <p:childTnLst>
                                    <p:set>
                                      <p:cBhvr>
                                        <p:cTn dur="1" fill="hold">
                                          <p:stCondLst>
                                            <p:cond delay="0"/>
                                          </p:stCondLst>
                                        </p:cTn>
                                        <p:tgtEl>
                                          <p:spTgt spid="1374"/>
                                        </p:tgtEl>
                                        <p:attrNameLst>
                                          <p:attrName>style.visibility</p:attrName>
                                        </p:attrNameLst>
                                      </p:cBhvr>
                                      <p:to>
                                        <p:strVal val="visible"/>
                                      </p:to>
                                    </p:set>
                                    <p:animEffect filter="fade" transition="in">
                                      <p:cBhvr>
                                        <p:cTn dur="1000"/>
                                        <p:tgtEl>
                                          <p:spTgt spid="1374"/>
                                        </p:tgtEl>
                                      </p:cBhvr>
                                    </p:animEffect>
                                  </p:childTnLst>
                                </p:cTn>
                              </p:par>
                              <p:par>
                                <p:cTn fill="hold" nodeType="withEffect" presetClass="entr" presetID="10" presetSubtype="0">
                                  <p:stCondLst>
                                    <p:cond delay="0"/>
                                  </p:stCondLst>
                                  <p:childTnLst>
                                    <p:set>
                                      <p:cBhvr>
                                        <p:cTn dur="1" fill="hold">
                                          <p:stCondLst>
                                            <p:cond delay="0"/>
                                          </p:stCondLst>
                                        </p:cTn>
                                        <p:tgtEl>
                                          <p:spTgt spid="1375"/>
                                        </p:tgtEl>
                                        <p:attrNameLst>
                                          <p:attrName>style.visibility</p:attrName>
                                        </p:attrNameLst>
                                      </p:cBhvr>
                                      <p:to>
                                        <p:strVal val="visible"/>
                                      </p:to>
                                    </p:set>
                                    <p:animEffect filter="fade" transition="in">
                                      <p:cBhvr>
                                        <p:cTn dur="1000"/>
                                        <p:tgtEl>
                                          <p:spTgt spid="1375"/>
                                        </p:tgtEl>
                                      </p:cBhvr>
                                    </p:animEffect>
                                  </p:childTnLst>
                                </p:cTn>
                              </p:par>
                              <p:par>
                                <p:cTn fill="hold" nodeType="withEffect" presetClass="entr" presetID="10" presetSubtype="0">
                                  <p:stCondLst>
                                    <p:cond delay="0"/>
                                  </p:stCondLst>
                                  <p:childTnLst>
                                    <p:set>
                                      <p:cBhvr>
                                        <p:cTn dur="1" fill="hold">
                                          <p:stCondLst>
                                            <p:cond delay="0"/>
                                          </p:stCondLst>
                                        </p:cTn>
                                        <p:tgtEl>
                                          <p:spTgt spid="1381"/>
                                        </p:tgtEl>
                                        <p:attrNameLst>
                                          <p:attrName>style.visibility</p:attrName>
                                        </p:attrNameLst>
                                      </p:cBhvr>
                                      <p:to>
                                        <p:strVal val="visible"/>
                                      </p:to>
                                    </p:set>
                                    <p:animEffect filter="fade" transition="in">
                                      <p:cBhvr>
                                        <p:cTn dur="1000"/>
                                        <p:tgtEl>
                                          <p:spTgt spid="1381"/>
                                        </p:tgtEl>
                                      </p:cBhvr>
                                    </p:animEffect>
                                  </p:childTnLst>
                                </p:cTn>
                              </p:par>
                              <p:par>
                                <p:cTn fill="hold" nodeType="withEffect" presetClass="entr" presetID="10" presetSubtype="0">
                                  <p:stCondLst>
                                    <p:cond delay="0"/>
                                  </p:stCondLst>
                                  <p:childTnLst>
                                    <p:set>
                                      <p:cBhvr>
                                        <p:cTn dur="1" fill="hold">
                                          <p:stCondLst>
                                            <p:cond delay="0"/>
                                          </p:stCondLst>
                                        </p:cTn>
                                        <p:tgtEl>
                                          <p:spTgt spid="1382"/>
                                        </p:tgtEl>
                                        <p:attrNameLst>
                                          <p:attrName>style.visibility</p:attrName>
                                        </p:attrNameLst>
                                      </p:cBhvr>
                                      <p:to>
                                        <p:strVal val="visible"/>
                                      </p:to>
                                    </p:set>
                                    <p:animEffect filter="fade" transition="in">
                                      <p:cBhvr>
                                        <p:cTn dur="1000"/>
                                        <p:tgtEl>
                                          <p:spTgt spid="1382"/>
                                        </p:tgtEl>
                                      </p:cBhvr>
                                    </p:animEffect>
                                  </p:childTnLst>
                                </p:cTn>
                              </p:par>
                              <p:par>
                                <p:cTn fill="hold" nodeType="withEffect" presetClass="entr" presetID="10" presetSubtype="0">
                                  <p:stCondLst>
                                    <p:cond delay="0"/>
                                  </p:stCondLst>
                                  <p:childTnLst>
                                    <p:set>
                                      <p:cBhvr>
                                        <p:cTn dur="1" fill="hold">
                                          <p:stCondLst>
                                            <p:cond delay="0"/>
                                          </p:stCondLst>
                                        </p:cTn>
                                        <p:tgtEl>
                                          <p:spTgt spid="1383"/>
                                        </p:tgtEl>
                                        <p:attrNameLst>
                                          <p:attrName>style.visibility</p:attrName>
                                        </p:attrNameLst>
                                      </p:cBhvr>
                                      <p:to>
                                        <p:strVal val="visible"/>
                                      </p:to>
                                    </p:set>
                                    <p:animEffect filter="fade" transition="in">
                                      <p:cBhvr>
                                        <p:cTn dur="1000"/>
                                        <p:tgtEl>
                                          <p:spTgt spid="1383"/>
                                        </p:tgtEl>
                                      </p:cBhvr>
                                    </p:animEffect>
                                  </p:childTnLst>
                                </p:cTn>
                              </p:par>
                              <p:par>
                                <p:cTn fill="hold" nodeType="withEffect" presetClass="entr" presetID="10" presetSubtype="0">
                                  <p:stCondLst>
                                    <p:cond delay="0"/>
                                  </p:stCondLst>
                                  <p:childTnLst>
                                    <p:set>
                                      <p:cBhvr>
                                        <p:cTn dur="1" fill="hold">
                                          <p:stCondLst>
                                            <p:cond delay="0"/>
                                          </p:stCondLst>
                                        </p:cTn>
                                        <p:tgtEl>
                                          <p:spTgt spid="1387"/>
                                        </p:tgtEl>
                                        <p:attrNameLst>
                                          <p:attrName>style.visibility</p:attrName>
                                        </p:attrNameLst>
                                      </p:cBhvr>
                                      <p:to>
                                        <p:strVal val="visible"/>
                                      </p:to>
                                    </p:set>
                                    <p:animEffect filter="fade" transition="in">
                                      <p:cBhvr>
                                        <p:cTn dur="1000"/>
                                        <p:tgtEl>
                                          <p:spTgt spid="13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56">
            <a:hlinkClick action="ppaction://hlinksldjump" r:id="rId3"/>
          </p:cNvPr>
          <p:cNvSpPr txBox="1"/>
          <p:nvPr>
            <p:ph type="title"/>
          </p:nvPr>
        </p:nvSpPr>
        <p:spPr>
          <a:xfrm>
            <a:off x="794775" y="1219325"/>
            <a:ext cx="2468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PRESENTATION</a:t>
            </a:r>
            <a:endParaRPr/>
          </a:p>
        </p:txBody>
      </p:sp>
      <p:sp>
        <p:nvSpPr>
          <p:cNvPr id="397" name="Google Shape;397;p56">
            <a:hlinkClick action="ppaction://hlinksldjump" r:id="rId4"/>
          </p:cNvPr>
          <p:cNvSpPr txBox="1"/>
          <p:nvPr>
            <p:ph idx="2" type="title"/>
          </p:nvPr>
        </p:nvSpPr>
        <p:spPr>
          <a:xfrm>
            <a:off x="794775" y="626150"/>
            <a:ext cx="2468100" cy="5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98" name="Google Shape;398;p56"/>
          <p:cNvSpPr txBox="1"/>
          <p:nvPr>
            <p:ph idx="1" type="subTitle"/>
          </p:nvPr>
        </p:nvSpPr>
        <p:spPr>
          <a:xfrm>
            <a:off x="794775" y="1805850"/>
            <a:ext cx="2468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99" name="Google Shape;399;p56">
            <a:hlinkClick action="ppaction://hlinksldjump" r:id="rId5"/>
          </p:cNvPr>
          <p:cNvSpPr txBox="1"/>
          <p:nvPr>
            <p:ph idx="3" type="title"/>
          </p:nvPr>
        </p:nvSpPr>
        <p:spPr>
          <a:xfrm>
            <a:off x="794775" y="3130800"/>
            <a:ext cx="2468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400" name="Google Shape;400;p56">
            <a:hlinkClick action="ppaction://hlinksldjump" r:id="rId6"/>
          </p:cNvPr>
          <p:cNvSpPr txBox="1"/>
          <p:nvPr>
            <p:ph idx="4" type="title"/>
          </p:nvPr>
        </p:nvSpPr>
        <p:spPr>
          <a:xfrm>
            <a:off x="794775" y="2537625"/>
            <a:ext cx="2468100" cy="5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01" name="Google Shape;401;p56"/>
          <p:cNvSpPr txBox="1"/>
          <p:nvPr>
            <p:ph idx="5" type="subTitle"/>
          </p:nvPr>
        </p:nvSpPr>
        <p:spPr>
          <a:xfrm>
            <a:off x="794775" y="3717325"/>
            <a:ext cx="2468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02" name="Google Shape;402;p56">
            <a:hlinkClick action="ppaction://hlinksldjump" r:id="rId7"/>
          </p:cNvPr>
          <p:cNvSpPr txBox="1"/>
          <p:nvPr>
            <p:ph idx="6" type="title"/>
          </p:nvPr>
        </p:nvSpPr>
        <p:spPr>
          <a:xfrm>
            <a:off x="3337950" y="1219325"/>
            <a:ext cx="2468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403" name="Google Shape;403;p56">
            <a:hlinkClick action="ppaction://hlinksldjump" r:id="rId8"/>
          </p:cNvPr>
          <p:cNvSpPr txBox="1"/>
          <p:nvPr>
            <p:ph idx="7" type="title"/>
          </p:nvPr>
        </p:nvSpPr>
        <p:spPr>
          <a:xfrm>
            <a:off x="3337950" y="626150"/>
            <a:ext cx="2468100" cy="5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04" name="Google Shape;404;p56"/>
          <p:cNvSpPr txBox="1"/>
          <p:nvPr>
            <p:ph idx="8" type="subTitle"/>
          </p:nvPr>
        </p:nvSpPr>
        <p:spPr>
          <a:xfrm>
            <a:off x="3337950" y="1805850"/>
            <a:ext cx="2468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05" name="Google Shape;405;p56">
            <a:hlinkClick action="ppaction://hlinksldjump" r:id="rId9"/>
          </p:cNvPr>
          <p:cNvSpPr txBox="1"/>
          <p:nvPr>
            <p:ph idx="9" type="title"/>
          </p:nvPr>
        </p:nvSpPr>
        <p:spPr>
          <a:xfrm>
            <a:off x="3337950" y="3130800"/>
            <a:ext cx="2468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BIBLIOGRAPHY</a:t>
            </a:r>
            <a:endParaRPr/>
          </a:p>
        </p:txBody>
      </p:sp>
      <p:sp>
        <p:nvSpPr>
          <p:cNvPr id="406" name="Google Shape;406;p56">
            <a:hlinkClick action="ppaction://hlinksldjump" r:id="rId10"/>
          </p:cNvPr>
          <p:cNvSpPr txBox="1"/>
          <p:nvPr>
            <p:ph idx="13" type="title"/>
          </p:nvPr>
        </p:nvSpPr>
        <p:spPr>
          <a:xfrm>
            <a:off x="3337950" y="2537625"/>
            <a:ext cx="2468100" cy="5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407" name="Google Shape;407;p56"/>
          <p:cNvSpPr txBox="1"/>
          <p:nvPr>
            <p:ph idx="14" type="subTitle"/>
          </p:nvPr>
        </p:nvSpPr>
        <p:spPr>
          <a:xfrm>
            <a:off x="3337950" y="3717325"/>
            <a:ext cx="2468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08" name="Google Shape;408;p56">
            <a:hlinkClick action="ppaction://hlinksldjump" r:id="rId11"/>
          </p:cNvPr>
          <p:cNvSpPr txBox="1"/>
          <p:nvPr>
            <p:ph idx="15" type="title"/>
          </p:nvPr>
        </p:nvSpPr>
        <p:spPr>
          <a:xfrm>
            <a:off x="5881125" y="1219325"/>
            <a:ext cx="2468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409" name="Google Shape;409;p56">
            <a:hlinkClick action="ppaction://hlinksldjump" r:id="rId12"/>
          </p:cNvPr>
          <p:cNvSpPr txBox="1"/>
          <p:nvPr>
            <p:ph idx="16" type="title"/>
          </p:nvPr>
        </p:nvSpPr>
        <p:spPr>
          <a:xfrm>
            <a:off x="5881125" y="626150"/>
            <a:ext cx="2468100" cy="5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10" name="Google Shape;410;p56"/>
          <p:cNvSpPr txBox="1"/>
          <p:nvPr>
            <p:ph idx="17" type="subTitle"/>
          </p:nvPr>
        </p:nvSpPr>
        <p:spPr>
          <a:xfrm>
            <a:off x="5881125" y="1805850"/>
            <a:ext cx="24681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pic>
        <p:nvPicPr>
          <p:cNvPr id="411" name="Google Shape;411;p56"/>
          <p:cNvPicPr preferRelativeResize="0"/>
          <p:nvPr/>
        </p:nvPicPr>
        <p:blipFill rotWithShape="1">
          <a:blip r:embed="rId13">
            <a:alphaModFix/>
          </a:blip>
          <a:srcRect b="0" l="0" r="25317" t="0"/>
          <a:stretch/>
        </p:blipFill>
        <p:spPr>
          <a:xfrm>
            <a:off x="6438325" y="2495374"/>
            <a:ext cx="2726400" cy="2632201"/>
          </a:xfrm>
          <a:prstGeom prst="rect">
            <a:avLst/>
          </a:prstGeom>
          <a:noFill/>
          <a:ln>
            <a:noFill/>
          </a:ln>
        </p:spPr>
      </p:pic>
      <p:sp>
        <p:nvSpPr>
          <p:cNvPr id="412" name="Google Shape;412;p56"/>
          <p:cNvSpPr/>
          <p:nvPr/>
        </p:nvSpPr>
        <p:spPr>
          <a:xfrm rot="-5400000">
            <a:off x="6795375" y="3126249"/>
            <a:ext cx="1484400" cy="148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6"/>
                                        </p:tgtEl>
                                        <p:attrNameLst>
                                          <p:attrName>style.visibility</p:attrName>
                                        </p:attrNameLst>
                                      </p:cBhvr>
                                      <p:to>
                                        <p:strVal val="visible"/>
                                      </p:to>
                                    </p:set>
                                    <p:animEffect filter="fade" transition="in">
                                      <p:cBhvr>
                                        <p:cTn dur="1000"/>
                                        <p:tgtEl>
                                          <p:spTgt spid="396"/>
                                        </p:tgtEl>
                                      </p:cBhvr>
                                    </p:animEffect>
                                  </p:childTnLst>
                                </p:cTn>
                              </p:par>
                              <p:par>
                                <p:cTn fill="hold" nodeType="withEffect" presetClass="entr" presetID="10" presetSubtype="0">
                                  <p:stCondLst>
                                    <p:cond delay="0"/>
                                  </p:stCondLst>
                                  <p:childTnLst>
                                    <p:set>
                                      <p:cBhvr>
                                        <p:cTn dur="1" fill="hold">
                                          <p:stCondLst>
                                            <p:cond delay="0"/>
                                          </p:stCondLst>
                                        </p:cTn>
                                        <p:tgtEl>
                                          <p:spTgt spid="397"/>
                                        </p:tgtEl>
                                        <p:attrNameLst>
                                          <p:attrName>style.visibility</p:attrName>
                                        </p:attrNameLst>
                                      </p:cBhvr>
                                      <p:to>
                                        <p:strVal val="visible"/>
                                      </p:to>
                                    </p:set>
                                    <p:animEffect filter="fade" transition="in">
                                      <p:cBhvr>
                                        <p:cTn dur="1000"/>
                                        <p:tgtEl>
                                          <p:spTgt spid="397"/>
                                        </p:tgtEl>
                                      </p:cBhvr>
                                    </p:animEffect>
                                  </p:childTnLst>
                                </p:cTn>
                              </p:par>
                              <p:par>
                                <p:cTn fill="hold" nodeType="withEffect" presetClass="entr" presetID="10" presetSubtype="0">
                                  <p:stCondLst>
                                    <p:cond delay="0"/>
                                  </p:stCondLst>
                                  <p:childTnLst>
                                    <p:set>
                                      <p:cBhvr>
                                        <p:cTn dur="1" fill="hold">
                                          <p:stCondLst>
                                            <p:cond delay="0"/>
                                          </p:stCondLst>
                                        </p:cTn>
                                        <p:tgtEl>
                                          <p:spTgt spid="398"/>
                                        </p:tgtEl>
                                        <p:attrNameLst>
                                          <p:attrName>style.visibility</p:attrName>
                                        </p:attrNameLst>
                                      </p:cBhvr>
                                      <p:to>
                                        <p:strVal val="visible"/>
                                      </p:to>
                                    </p:set>
                                    <p:animEffect filter="fade" transition="in">
                                      <p:cBhvr>
                                        <p:cTn dur="1000"/>
                                        <p:tgtEl>
                                          <p:spTgt spid="398"/>
                                        </p:tgtEl>
                                      </p:cBhvr>
                                    </p:animEffect>
                                  </p:childTnLst>
                                </p:cTn>
                              </p:par>
                              <p:par>
                                <p:cTn fill="hold" nodeType="with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1000"/>
                                        <p:tgtEl>
                                          <p:spTgt spid="399"/>
                                        </p:tgtEl>
                                      </p:cBhvr>
                                    </p:animEffect>
                                  </p:childTnLst>
                                </p:cTn>
                              </p:par>
                              <p:par>
                                <p:cTn fill="hold" nodeType="withEffect" presetClass="entr" presetID="10" presetSubtype="0">
                                  <p:stCondLst>
                                    <p:cond delay="0"/>
                                  </p:stCondLst>
                                  <p:childTnLst>
                                    <p:set>
                                      <p:cBhvr>
                                        <p:cTn dur="1" fill="hold">
                                          <p:stCondLst>
                                            <p:cond delay="0"/>
                                          </p:stCondLst>
                                        </p:cTn>
                                        <p:tgtEl>
                                          <p:spTgt spid="400"/>
                                        </p:tgtEl>
                                        <p:attrNameLst>
                                          <p:attrName>style.visibility</p:attrName>
                                        </p:attrNameLst>
                                      </p:cBhvr>
                                      <p:to>
                                        <p:strVal val="visible"/>
                                      </p:to>
                                    </p:set>
                                    <p:animEffect filter="fade" transition="in">
                                      <p:cBhvr>
                                        <p:cTn dur="1000"/>
                                        <p:tgtEl>
                                          <p:spTgt spid="400"/>
                                        </p:tgtEl>
                                      </p:cBhvr>
                                    </p:animEffect>
                                  </p:childTnLst>
                                </p:cTn>
                              </p:par>
                              <p:par>
                                <p:cTn fill="hold" nodeType="withEffect" presetClass="entr" presetID="10" presetSubtype="0">
                                  <p:stCondLst>
                                    <p:cond delay="0"/>
                                  </p:stCondLst>
                                  <p:childTnLst>
                                    <p:set>
                                      <p:cBhvr>
                                        <p:cTn dur="1" fill="hold">
                                          <p:stCondLst>
                                            <p:cond delay="0"/>
                                          </p:stCondLst>
                                        </p:cTn>
                                        <p:tgtEl>
                                          <p:spTgt spid="401"/>
                                        </p:tgtEl>
                                        <p:attrNameLst>
                                          <p:attrName>style.visibility</p:attrName>
                                        </p:attrNameLst>
                                      </p:cBhvr>
                                      <p:to>
                                        <p:strVal val="visible"/>
                                      </p:to>
                                    </p:set>
                                    <p:animEffect filter="fade" transition="in">
                                      <p:cBhvr>
                                        <p:cTn dur="1000"/>
                                        <p:tgtEl>
                                          <p:spTgt spid="401"/>
                                        </p:tgtEl>
                                      </p:cBhvr>
                                    </p:animEffect>
                                  </p:childTnLst>
                                </p:cTn>
                              </p:par>
                              <p:par>
                                <p:cTn fill="hold" nodeType="withEffect" presetClass="entr" presetID="10" presetSubtype="0">
                                  <p:stCondLst>
                                    <p:cond delay="0"/>
                                  </p:stCondLst>
                                  <p:childTnLst>
                                    <p:set>
                                      <p:cBhvr>
                                        <p:cTn dur="1" fill="hold">
                                          <p:stCondLst>
                                            <p:cond delay="0"/>
                                          </p:stCondLst>
                                        </p:cTn>
                                        <p:tgtEl>
                                          <p:spTgt spid="402"/>
                                        </p:tgtEl>
                                        <p:attrNameLst>
                                          <p:attrName>style.visibility</p:attrName>
                                        </p:attrNameLst>
                                      </p:cBhvr>
                                      <p:to>
                                        <p:strVal val="visible"/>
                                      </p:to>
                                    </p:set>
                                    <p:animEffect filter="fade" transition="in">
                                      <p:cBhvr>
                                        <p:cTn dur="1000"/>
                                        <p:tgtEl>
                                          <p:spTgt spid="402"/>
                                        </p:tgtEl>
                                      </p:cBhvr>
                                    </p:animEffect>
                                  </p:childTnLst>
                                </p:cTn>
                              </p:par>
                              <p:par>
                                <p:cTn fill="hold" nodeType="withEffect" presetClass="entr" presetID="10" presetSubtype="0">
                                  <p:stCondLst>
                                    <p:cond delay="0"/>
                                  </p:stCondLst>
                                  <p:childTnLst>
                                    <p:set>
                                      <p:cBhvr>
                                        <p:cTn dur="1" fill="hold">
                                          <p:stCondLst>
                                            <p:cond delay="0"/>
                                          </p:stCondLst>
                                        </p:cTn>
                                        <p:tgtEl>
                                          <p:spTgt spid="403"/>
                                        </p:tgtEl>
                                        <p:attrNameLst>
                                          <p:attrName>style.visibility</p:attrName>
                                        </p:attrNameLst>
                                      </p:cBhvr>
                                      <p:to>
                                        <p:strVal val="visible"/>
                                      </p:to>
                                    </p:set>
                                    <p:animEffect filter="fade" transition="in">
                                      <p:cBhvr>
                                        <p:cTn dur="1000"/>
                                        <p:tgtEl>
                                          <p:spTgt spid="403"/>
                                        </p:tgtEl>
                                      </p:cBhvr>
                                    </p:animEffect>
                                  </p:childTnLst>
                                </p:cTn>
                              </p:par>
                              <p:par>
                                <p:cTn fill="hold" nodeType="withEffect" presetClass="entr" presetID="10" presetSubtype="0">
                                  <p:stCondLst>
                                    <p:cond delay="0"/>
                                  </p:stCondLst>
                                  <p:childTnLst>
                                    <p:set>
                                      <p:cBhvr>
                                        <p:cTn dur="1" fill="hold">
                                          <p:stCondLst>
                                            <p:cond delay="0"/>
                                          </p:stCondLst>
                                        </p:cTn>
                                        <p:tgtEl>
                                          <p:spTgt spid="404"/>
                                        </p:tgtEl>
                                        <p:attrNameLst>
                                          <p:attrName>style.visibility</p:attrName>
                                        </p:attrNameLst>
                                      </p:cBhvr>
                                      <p:to>
                                        <p:strVal val="visible"/>
                                      </p:to>
                                    </p:set>
                                    <p:animEffect filter="fade" transition="in">
                                      <p:cBhvr>
                                        <p:cTn dur="1000"/>
                                        <p:tgtEl>
                                          <p:spTgt spid="404"/>
                                        </p:tgtEl>
                                      </p:cBhvr>
                                    </p:animEffect>
                                  </p:childTnLst>
                                </p:cTn>
                              </p:par>
                              <p:par>
                                <p:cTn fill="hold" nodeType="withEffect" presetClass="entr" presetID="10" presetSubtype="0">
                                  <p:stCondLst>
                                    <p:cond delay="0"/>
                                  </p:stCondLst>
                                  <p:childTnLst>
                                    <p:set>
                                      <p:cBhvr>
                                        <p:cTn dur="1" fill="hold">
                                          <p:stCondLst>
                                            <p:cond delay="0"/>
                                          </p:stCondLst>
                                        </p:cTn>
                                        <p:tgtEl>
                                          <p:spTgt spid="405"/>
                                        </p:tgtEl>
                                        <p:attrNameLst>
                                          <p:attrName>style.visibility</p:attrName>
                                        </p:attrNameLst>
                                      </p:cBhvr>
                                      <p:to>
                                        <p:strVal val="visible"/>
                                      </p:to>
                                    </p:set>
                                    <p:animEffect filter="fade" transition="in">
                                      <p:cBhvr>
                                        <p:cTn dur="1000"/>
                                        <p:tgtEl>
                                          <p:spTgt spid="405"/>
                                        </p:tgtEl>
                                      </p:cBhvr>
                                    </p:animEffect>
                                  </p:childTnLst>
                                </p:cTn>
                              </p:par>
                              <p:par>
                                <p:cTn fill="hold" nodeType="withEffect" presetClass="entr" presetID="10" presetSubtype="0">
                                  <p:stCondLst>
                                    <p:cond delay="0"/>
                                  </p:stCondLst>
                                  <p:childTnLst>
                                    <p:set>
                                      <p:cBhvr>
                                        <p:cTn dur="1" fill="hold">
                                          <p:stCondLst>
                                            <p:cond delay="0"/>
                                          </p:stCondLst>
                                        </p:cTn>
                                        <p:tgtEl>
                                          <p:spTgt spid="406"/>
                                        </p:tgtEl>
                                        <p:attrNameLst>
                                          <p:attrName>style.visibility</p:attrName>
                                        </p:attrNameLst>
                                      </p:cBhvr>
                                      <p:to>
                                        <p:strVal val="visible"/>
                                      </p:to>
                                    </p:set>
                                    <p:animEffect filter="fade" transition="in">
                                      <p:cBhvr>
                                        <p:cTn dur="1000"/>
                                        <p:tgtEl>
                                          <p:spTgt spid="406"/>
                                        </p:tgtEl>
                                      </p:cBhvr>
                                    </p:animEffect>
                                  </p:childTnLst>
                                </p:cTn>
                              </p:par>
                              <p:par>
                                <p:cTn fill="hold" nodeType="withEffect" presetClass="entr" presetID="10" presetSubtype="0">
                                  <p:stCondLst>
                                    <p:cond delay="0"/>
                                  </p:stCondLst>
                                  <p:childTnLst>
                                    <p:set>
                                      <p:cBhvr>
                                        <p:cTn dur="1" fill="hold">
                                          <p:stCondLst>
                                            <p:cond delay="0"/>
                                          </p:stCondLst>
                                        </p:cTn>
                                        <p:tgtEl>
                                          <p:spTgt spid="407"/>
                                        </p:tgtEl>
                                        <p:attrNameLst>
                                          <p:attrName>style.visibility</p:attrName>
                                        </p:attrNameLst>
                                      </p:cBhvr>
                                      <p:to>
                                        <p:strVal val="visible"/>
                                      </p:to>
                                    </p:set>
                                    <p:animEffect filter="fade" transition="in">
                                      <p:cBhvr>
                                        <p:cTn dur="1000"/>
                                        <p:tgtEl>
                                          <p:spTgt spid="407"/>
                                        </p:tgtEl>
                                      </p:cBhvr>
                                    </p:animEffect>
                                  </p:childTnLst>
                                </p:cTn>
                              </p:par>
                              <p:par>
                                <p:cTn fill="hold" nodeType="withEffect" presetClass="entr" presetID="10" presetSubtype="0">
                                  <p:stCondLst>
                                    <p:cond delay="0"/>
                                  </p:stCondLst>
                                  <p:childTnLst>
                                    <p:set>
                                      <p:cBhvr>
                                        <p:cTn dur="1" fill="hold">
                                          <p:stCondLst>
                                            <p:cond delay="0"/>
                                          </p:stCondLst>
                                        </p:cTn>
                                        <p:tgtEl>
                                          <p:spTgt spid="408"/>
                                        </p:tgtEl>
                                        <p:attrNameLst>
                                          <p:attrName>style.visibility</p:attrName>
                                        </p:attrNameLst>
                                      </p:cBhvr>
                                      <p:to>
                                        <p:strVal val="visible"/>
                                      </p:to>
                                    </p:set>
                                    <p:animEffect filter="fade" transition="in">
                                      <p:cBhvr>
                                        <p:cTn dur="1000"/>
                                        <p:tgtEl>
                                          <p:spTgt spid="408"/>
                                        </p:tgtEl>
                                      </p:cBhvr>
                                    </p:animEffect>
                                  </p:childTnLst>
                                </p:cTn>
                              </p:par>
                              <p:par>
                                <p:cTn fill="hold" nodeType="withEffect" presetClass="entr" presetID="10" presetSubtype="0">
                                  <p:stCondLst>
                                    <p:cond delay="0"/>
                                  </p:stCondLst>
                                  <p:childTnLst>
                                    <p:set>
                                      <p:cBhvr>
                                        <p:cTn dur="1" fill="hold">
                                          <p:stCondLst>
                                            <p:cond delay="0"/>
                                          </p:stCondLst>
                                        </p:cTn>
                                        <p:tgtEl>
                                          <p:spTgt spid="409"/>
                                        </p:tgtEl>
                                        <p:attrNameLst>
                                          <p:attrName>style.visibility</p:attrName>
                                        </p:attrNameLst>
                                      </p:cBhvr>
                                      <p:to>
                                        <p:strVal val="visible"/>
                                      </p:to>
                                    </p:set>
                                    <p:animEffect filter="fade" transition="in">
                                      <p:cBhvr>
                                        <p:cTn dur="1000"/>
                                        <p:tgtEl>
                                          <p:spTgt spid="409"/>
                                        </p:tgtEl>
                                      </p:cBhvr>
                                    </p:animEffect>
                                  </p:childTnLst>
                                </p:cTn>
                              </p:par>
                              <p:par>
                                <p:cTn fill="hold" nodeType="withEffect" presetClass="entr" presetID="10" presetSubtype="0">
                                  <p:stCondLst>
                                    <p:cond delay="0"/>
                                  </p:stCondLst>
                                  <p:childTnLst>
                                    <p:set>
                                      <p:cBhvr>
                                        <p:cTn dur="1" fill="hold">
                                          <p:stCondLst>
                                            <p:cond delay="0"/>
                                          </p:stCondLst>
                                        </p:cTn>
                                        <p:tgtEl>
                                          <p:spTgt spid="410"/>
                                        </p:tgtEl>
                                        <p:attrNameLst>
                                          <p:attrName>style.visibility</p:attrName>
                                        </p:attrNameLst>
                                      </p:cBhvr>
                                      <p:to>
                                        <p:strVal val="visible"/>
                                      </p:to>
                                    </p:set>
                                    <p:animEffect filter="fade" transition="in">
                                      <p:cBhvr>
                                        <p:cTn dur="1000"/>
                                        <p:tgtEl>
                                          <p:spTgt spid="4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1"/>
                                        </p:tgtEl>
                                        <p:attrNameLst>
                                          <p:attrName>style.visibility</p:attrName>
                                        </p:attrNameLst>
                                      </p:cBhvr>
                                      <p:to>
                                        <p:strVal val="visible"/>
                                      </p:to>
                                    </p:set>
                                    <p:animEffect filter="fade" transition="in">
                                      <p:cBhvr>
                                        <p:cTn dur="1000"/>
                                        <p:tgtEl>
                                          <p:spTgt spid="411"/>
                                        </p:tgtEl>
                                      </p:cBhvr>
                                    </p:animEffect>
                                  </p:childTnLst>
                                </p:cTn>
                              </p:par>
                              <p:par>
                                <p:cTn fill="hold" nodeType="withEffect" presetClass="entr" presetID="10" presetSubtype="0">
                                  <p:stCondLst>
                                    <p:cond delay="0"/>
                                  </p:stCondLst>
                                  <p:childTnLst>
                                    <p:set>
                                      <p:cBhvr>
                                        <p:cTn dur="1" fill="hold">
                                          <p:stCondLst>
                                            <p:cond delay="0"/>
                                          </p:stCondLst>
                                        </p:cTn>
                                        <p:tgtEl>
                                          <p:spTgt spid="412"/>
                                        </p:tgtEl>
                                        <p:attrNameLst>
                                          <p:attrName>style.visibility</p:attrName>
                                        </p:attrNameLst>
                                      </p:cBhvr>
                                      <p:to>
                                        <p:strVal val="visible"/>
                                      </p:to>
                                    </p:set>
                                    <p:animEffect filter="fade" transition="in">
                                      <p:cBhvr>
                                        <p:cTn dur="1000"/>
                                        <p:tgtEl>
                                          <p:spTgt spid="4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91" name="Shape 1391"/>
        <p:cNvGrpSpPr/>
        <p:nvPr/>
      </p:nvGrpSpPr>
      <p:grpSpPr>
        <a:xfrm>
          <a:off x="0" y="0"/>
          <a:ext cx="0" cy="0"/>
          <a:chOff x="0" y="0"/>
          <a:chExt cx="0" cy="0"/>
        </a:xfrm>
      </p:grpSpPr>
      <p:sp>
        <p:nvSpPr>
          <p:cNvPr id="1392" name="Google Shape;1392;p92"/>
          <p:cNvSpPr txBox="1"/>
          <p:nvPr>
            <p:ph type="title"/>
          </p:nvPr>
        </p:nvSpPr>
        <p:spPr>
          <a:xfrm>
            <a:off x="948600" y="645000"/>
            <a:ext cx="4105500" cy="192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1393" name="Google Shape;1393;p92"/>
          <p:cNvSpPr txBox="1"/>
          <p:nvPr>
            <p:ph idx="1" type="subTitle"/>
          </p:nvPr>
        </p:nvSpPr>
        <p:spPr>
          <a:xfrm>
            <a:off x="948600" y="2244875"/>
            <a:ext cx="41055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share an interesting anecdote</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7" name="Shape 1397"/>
        <p:cNvGrpSpPr/>
        <p:nvPr/>
      </p:nvGrpSpPr>
      <p:grpSpPr>
        <a:xfrm>
          <a:off x="0" y="0"/>
          <a:ext cx="0" cy="0"/>
          <a:chOff x="0" y="0"/>
          <a:chExt cx="0" cy="0"/>
        </a:xfrm>
      </p:grpSpPr>
      <p:sp>
        <p:nvSpPr>
          <p:cNvPr id="1398" name="Google Shape;1398;p93"/>
          <p:cNvSpPr/>
          <p:nvPr/>
        </p:nvSpPr>
        <p:spPr>
          <a:xfrm flipH="1">
            <a:off x="720025" y="1133925"/>
            <a:ext cx="766500" cy="76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Montserrat ExtraBold"/>
                <a:ea typeface="Montserrat ExtraBold"/>
                <a:cs typeface="Montserrat ExtraBold"/>
                <a:sym typeface="Montserrat ExtraBold"/>
              </a:rPr>
              <a:t>1</a:t>
            </a:r>
            <a:endParaRPr sz="3500">
              <a:solidFill>
                <a:schemeClr val="lt1"/>
              </a:solidFill>
              <a:latin typeface="Montserrat ExtraBold"/>
              <a:ea typeface="Montserrat ExtraBold"/>
              <a:cs typeface="Montserrat ExtraBold"/>
              <a:sym typeface="Montserrat ExtraBold"/>
            </a:endParaRPr>
          </a:p>
        </p:txBody>
      </p:sp>
      <p:sp>
        <p:nvSpPr>
          <p:cNvPr id="1399" name="Google Shape;1399;p93"/>
          <p:cNvSpPr txBox="1"/>
          <p:nvPr>
            <p:ph idx="1" type="subTitle"/>
          </p:nvPr>
        </p:nvSpPr>
        <p:spPr>
          <a:xfrm>
            <a:off x="2273100" y="1297875"/>
            <a:ext cx="2298900" cy="4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400" name="Google Shape;1400;p93"/>
          <p:cNvSpPr txBox="1"/>
          <p:nvPr>
            <p:ph idx="2" type="subTitle"/>
          </p:nvPr>
        </p:nvSpPr>
        <p:spPr>
          <a:xfrm>
            <a:off x="4572025" y="2542250"/>
            <a:ext cx="2298900" cy="43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1401" name="Google Shape;1401;p93"/>
          <p:cNvSpPr txBox="1"/>
          <p:nvPr>
            <p:ph idx="3" type="subTitle"/>
          </p:nvPr>
        </p:nvSpPr>
        <p:spPr>
          <a:xfrm>
            <a:off x="720025" y="2016625"/>
            <a:ext cx="3852000" cy="132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1402" name="Google Shape;1402;p93"/>
          <p:cNvSpPr txBox="1"/>
          <p:nvPr>
            <p:ph idx="4" type="subTitle"/>
          </p:nvPr>
        </p:nvSpPr>
        <p:spPr>
          <a:xfrm>
            <a:off x="4572000" y="3273600"/>
            <a:ext cx="3852000" cy="1329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a:t>
            </a:r>
            <a:r>
              <a:rPr lang="en"/>
              <a:t> It’s terribly hot and its atmosphere is extremely poisonous</a:t>
            </a:r>
            <a:endParaRPr/>
          </a:p>
        </p:txBody>
      </p:sp>
      <p:sp>
        <p:nvSpPr>
          <p:cNvPr id="1403" name="Google Shape;1403;p9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a:p>
            <a:pPr indent="0" lvl="0" marL="0" rtl="0" algn="ctr">
              <a:spcBef>
                <a:spcPts val="0"/>
              </a:spcBef>
              <a:spcAft>
                <a:spcPts val="0"/>
              </a:spcAft>
              <a:buNone/>
            </a:pPr>
            <a:r>
              <a:t/>
            </a:r>
            <a:endParaRPr/>
          </a:p>
        </p:txBody>
      </p:sp>
      <p:sp>
        <p:nvSpPr>
          <p:cNvPr id="1404" name="Google Shape;1404;p93"/>
          <p:cNvSpPr/>
          <p:nvPr/>
        </p:nvSpPr>
        <p:spPr>
          <a:xfrm flipH="1">
            <a:off x="7657500" y="2378300"/>
            <a:ext cx="766500" cy="76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Montserrat ExtraBold"/>
                <a:ea typeface="Montserrat ExtraBold"/>
                <a:cs typeface="Montserrat ExtraBold"/>
                <a:sym typeface="Montserrat ExtraBold"/>
              </a:rPr>
              <a:t>2</a:t>
            </a:r>
            <a:endParaRPr sz="3500">
              <a:solidFill>
                <a:schemeClr val="lt1"/>
              </a:solidFill>
              <a:latin typeface="Montserrat ExtraBold"/>
              <a:ea typeface="Montserrat ExtraBold"/>
              <a:cs typeface="Montserrat ExtraBold"/>
              <a:sym typeface="Montserrat ExtraBold"/>
            </a:endParaRPr>
          </a:p>
        </p:txBody>
      </p:sp>
      <p:cxnSp>
        <p:nvCxnSpPr>
          <p:cNvPr id="1405" name="Google Shape;1405;p93"/>
          <p:cNvCxnSpPr>
            <a:stCxn id="1398" idx="2"/>
            <a:endCxn id="1399" idx="1"/>
          </p:cNvCxnSpPr>
          <p:nvPr/>
        </p:nvCxnSpPr>
        <p:spPr>
          <a:xfrm>
            <a:off x="1486525" y="1517175"/>
            <a:ext cx="786600" cy="0"/>
          </a:xfrm>
          <a:prstGeom prst="straightConnector1">
            <a:avLst/>
          </a:prstGeom>
          <a:noFill/>
          <a:ln cap="flat" cmpd="sng" w="19050">
            <a:solidFill>
              <a:schemeClr val="accent1"/>
            </a:solidFill>
            <a:prstDash val="solid"/>
            <a:round/>
            <a:headEnd len="med" w="med" type="none"/>
            <a:tailEnd len="med" w="med" type="none"/>
          </a:ln>
        </p:spPr>
      </p:cxnSp>
      <p:cxnSp>
        <p:nvCxnSpPr>
          <p:cNvPr id="1406" name="Google Shape;1406;p93"/>
          <p:cNvCxnSpPr>
            <a:stCxn id="1404" idx="6"/>
            <a:endCxn id="1400" idx="3"/>
          </p:cNvCxnSpPr>
          <p:nvPr/>
        </p:nvCxnSpPr>
        <p:spPr>
          <a:xfrm rot="10800000">
            <a:off x="6870900" y="2761550"/>
            <a:ext cx="786600" cy="0"/>
          </a:xfrm>
          <a:prstGeom prst="straightConnector1">
            <a:avLst/>
          </a:prstGeom>
          <a:noFill/>
          <a:ln cap="flat" cmpd="sng" w="19050">
            <a:solidFill>
              <a:schemeClr val="accent2"/>
            </a:solidFill>
            <a:prstDash val="solid"/>
            <a:round/>
            <a:headEnd len="med" w="med" type="none"/>
            <a:tailEnd len="med" w="med" type="none"/>
          </a:ln>
        </p:spPr>
      </p:cxnSp>
    </p:spTree>
  </p:cSld>
  <p:clrMapOvr>
    <a:masterClrMapping/>
  </p:clrMapOvr>
  <mc:AlternateContent>
    <mc:Choice Requires="p14">
      <p:transition spd="slow" p14:dur="1000">
        <p:push/>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0" name="Shape 1410"/>
        <p:cNvGrpSpPr/>
        <p:nvPr/>
      </p:nvGrpSpPr>
      <p:grpSpPr>
        <a:xfrm>
          <a:off x="0" y="0"/>
          <a:ext cx="0" cy="0"/>
          <a:chOff x="0" y="0"/>
          <a:chExt cx="0" cy="0"/>
        </a:xfrm>
      </p:grpSpPr>
      <p:sp>
        <p:nvSpPr>
          <p:cNvPr id="1411" name="Google Shape;1411;p9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1412" name="Google Shape;1412;p94"/>
          <p:cNvSpPr txBox="1"/>
          <p:nvPr>
            <p:ph idx="2" type="title"/>
          </p:nvPr>
        </p:nvSpPr>
        <p:spPr>
          <a:xfrm>
            <a:off x="891375" y="3289925"/>
            <a:ext cx="18042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413" name="Google Shape;1413;p94"/>
          <p:cNvSpPr txBox="1"/>
          <p:nvPr>
            <p:ph idx="1" type="subTitle"/>
          </p:nvPr>
        </p:nvSpPr>
        <p:spPr>
          <a:xfrm>
            <a:off x="891375" y="3793375"/>
            <a:ext cx="1804200" cy="8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1414" name="Google Shape;1414;p94"/>
          <p:cNvSpPr txBox="1"/>
          <p:nvPr>
            <p:ph idx="3" type="title"/>
          </p:nvPr>
        </p:nvSpPr>
        <p:spPr>
          <a:xfrm>
            <a:off x="891375" y="1034775"/>
            <a:ext cx="1804200" cy="66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1415" name="Google Shape;1415;p94"/>
          <p:cNvSpPr txBox="1"/>
          <p:nvPr>
            <p:ph idx="4" type="title"/>
          </p:nvPr>
        </p:nvSpPr>
        <p:spPr>
          <a:xfrm>
            <a:off x="2743725" y="3289925"/>
            <a:ext cx="18042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416" name="Google Shape;1416;p94"/>
          <p:cNvSpPr txBox="1"/>
          <p:nvPr>
            <p:ph idx="5" type="subTitle"/>
          </p:nvPr>
        </p:nvSpPr>
        <p:spPr>
          <a:xfrm>
            <a:off x="2743725" y="3793375"/>
            <a:ext cx="1804200" cy="8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1417" name="Google Shape;1417;p94"/>
          <p:cNvSpPr txBox="1"/>
          <p:nvPr>
            <p:ph idx="6" type="title"/>
          </p:nvPr>
        </p:nvSpPr>
        <p:spPr>
          <a:xfrm>
            <a:off x="2743725" y="1034775"/>
            <a:ext cx="1804200" cy="66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35%</a:t>
            </a:r>
            <a:endParaRPr/>
          </a:p>
        </p:txBody>
      </p:sp>
      <p:sp>
        <p:nvSpPr>
          <p:cNvPr id="1418" name="Google Shape;1418;p94"/>
          <p:cNvSpPr txBox="1"/>
          <p:nvPr>
            <p:ph idx="7" type="title"/>
          </p:nvPr>
        </p:nvSpPr>
        <p:spPr>
          <a:xfrm>
            <a:off x="4596075" y="3289925"/>
            <a:ext cx="18042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419" name="Google Shape;1419;p94"/>
          <p:cNvSpPr txBox="1"/>
          <p:nvPr>
            <p:ph idx="8" type="subTitle"/>
          </p:nvPr>
        </p:nvSpPr>
        <p:spPr>
          <a:xfrm>
            <a:off x="4596075" y="3793375"/>
            <a:ext cx="1804200" cy="8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Venus is the second planet from the Sun</a:t>
            </a:r>
            <a:endParaRPr/>
          </a:p>
        </p:txBody>
      </p:sp>
      <p:sp>
        <p:nvSpPr>
          <p:cNvPr id="1420" name="Google Shape;1420;p94"/>
          <p:cNvSpPr txBox="1"/>
          <p:nvPr>
            <p:ph idx="9" type="title"/>
          </p:nvPr>
        </p:nvSpPr>
        <p:spPr>
          <a:xfrm>
            <a:off x="4596075" y="1034775"/>
            <a:ext cx="1804200" cy="66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65%</a:t>
            </a:r>
            <a:endParaRPr/>
          </a:p>
        </p:txBody>
      </p:sp>
      <p:sp>
        <p:nvSpPr>
          <p:cNvPr id="1421" name="Google Shape;1421;p94"/>
          <p:cNvSpPr txBox="1"/>
          <p:nvPr>
            <p:ph idx="13" type="title"/>
          </p:nvPr>
        </p:nvSpPr>
        <p:spPr>
          <a:xfrm>
            <a:off x="6448425" y="3289925"/>
            <a:ext cx="18042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422" name="Google Shape;1422;p94"/>
          <p:cNvSpPr txBox="1"/>
          <p:nvPr>
            <p:ph idx="14" type="subTitle"/>
          </p:nvPr>
        </p:nvSpPr>
        <p:spPr>
          <a:xfrm>
            <a:off x="6448425" y="3793375"/>
            <a:ext cx="1804200" cy="8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it’s actually a very cold place</a:t>
            </a:r>
            <a:endParaRPr/>
          </a:p>
        </p:txBody>
      </p:sp>
      <p:sp>
        <p:nvSpPr>
          <p:cNvPr id="1423" name="Google Shape;1423;p94"/>
          <p:cNvSpPr txBox="1"/>
          <p:nvPr>
            <p:ph idx="15" type="title"/>
          </p:nvPr>
        </p:nvSpPr>
        <p:spPr>
          <a:xfrm>
            <a:off x="6448425" y="1034775"/>
            <a:ext cx="1804200" cy="66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424" name="Google Shape;1424;p94"/>
          <p:cNvSpPr/>
          <p:nvPr/>
        </p:nvSpPr>
        <p:spPr>
          <a:xfrm>
            <a:off x="1272975" y="1702057"/>
            <a:ext cx="1041000" cy="1587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94"/>
          <p:cNvSpPr/>
          <p:nvPr/>
        </p:nvSpPr>
        <p:spPr>
          <a:xfrm>
            <a:off x="1272975" y="2887726"/>
            <a:ext cx="1041000" cy="401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94"/>
          <p:cNvSpPr/>
          <p:nvPr/>
        </p:nvSpPr>
        <p:spPr>
          <a:xfrm>
            <a:off x="3125325" y="1702057"/>
            <a:ext cx="1041000" cy="1587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94"/>
          <p:cNvSpPr/>
          <p:nvPr/>
        </p:nvSpPr>
        <p:spPr>
          <a:xfrm>
            <a:off x="3125325" y="2716125"/>
            <a:ext cx="1041000" cy="57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94"/>
          <p:cNvSpPr/>
          <p:nvPr/>
        </p:nvSpPr>
        <p:spPr>
          <a:xfrm>
            <a:off x="4977675" y="1702057"/>
            <a:ext cx="1041000" cy="1587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94"/>
          <p:cNvSpPr/>
          <p:nvPr/>
        </p:nvSpPr>
        <p:spPr>
          <a:xfrm>
            <a:off x="4977675" y="2220799"/>
            <a:ext cx="1041000" cy="10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94"/>
          <p:cNvSpPr/>
          <p:nvPr/>
        </p:nvSpPr>
        <p:spPr>
          <a:xfrm>
            <a:off x="6830025" y="1702057"/>
            <a:ext cx="1041000" cy="1587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94"/>
          <p:cNvSpPr/>
          <p:nvPr/>
        </p:nvSpPr>
        <p:spPr>
          <a:xfrm>
            <a:off x="6830025" y="2472224"/>
            <a:ext cx="1041000" cy="81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2"/>
                                        </p:tgtEl>
                                        <p:attrNameLst>
                                          <p:attrName>style.visibility</p:attrName>
                                        </p:attrNameLst>
                                      </p:cBhvr>
                                      <p:to>
                                        <p:strVal val="visible"/>
                                      </p:to>
                                    </p:set>
                                    <p:animEffect filter="fade" transition="in">
                                      <p:cBhvr>
                                        <p:cTn dur="1000"/>
                                        <p:tgtEl>
                                          <p:spTgt spid="1412"/>
                                        </p:tgtEl>
                                      </p:cBhvr>
                                    </p:animEffect>
                                  </p:childTnLst>
                                </p:cTn>
                              </p:par>
                              <p:par>
                                <p:cTn fill="hold" nodeType="withEffect" presetClass="entr" presetID="10" presetSubtype="0">
                                  <p:stCondLst>
                                    <p:cond delay="0"/>
                                  </p:stCondLst>
                                  <p:childTnLst>
                                    <p:set>
                                      <p:cBhvr>
                                        <p:cTn dur="1" fill="hold">
                                          <p:stCondLst>
                                            <p:cond delay="0"/>
                                          </p:stCondLst>
                                        </p:cTn>
                                        <p:tgtEl>
                                          <p:spTgt spid="1413"/>
                                        </p:tgtEl>
                                        <p:attrNameLst>
                                          <p:attrName>style.visibility</p:attrName>
                                        </p:attrNameLst>
                                      </p:cBhvr>
                                      <p:to>
                                        <p:strVal val="visible"/>
                                      </p:to>
                                    </p:set>
                                    <p:animEffect filter="fade" transition="in">
                                      <p:cBhvr>
                                        <p:cTn dur="1000"/>
                                        <p:tgtEl>
                                          <p:spTgt spid="1413"/>
                                        </p:tgtEl>
                                      </p:cBhvr>
                                    </p:animEffect>
                                  </p:childTnLst>
                                </p:cTn>
                              </p:par>
                              <p:par>
                                <p:cTn fill="hold" nodeType="withEffect" presetClass="entr" presetID="10" presetSubtype="0">
                                  <p:stCondLst>
                                    <p:cond delay="0"/>
                                  </p:stCondLst>
                                  <p:childTnLst>
                                    <p:set>
                                      <p:cBhvr>
                                        <p:cTn dur="1" fill="hold">
                                          <p:stCondLst>
                                            <p:cond delay="0"/>
                                          </p:stCondLst>
                                        </p:cTn>
                                        <p:tgtEl>
                                          <p:spTgt spid="1414"/>
                                        </p:tgtEl>
                                        <p:attrNameLst>
                                          <p:attrName>style.visibility</p:attrName>
                                        </p:attrNameLst>
                                      </p:cBhvr>
                                      <p:to>
                                        <p:strVal val="visible"/>
                                      </p:to>
                                    </p:set>
                                    <p:animEffect filter="fade" transition="in">
                                      <p:cBhvr>
                                        <p:cTn dur="1000"/>
                                        <p:tgtEl>
                                          <p:spTgt spid="1414"/>
                                        </p:tgtEl>
                                      </p:cBhvr>
                                    </p:animEffect>
                                  </p:childTnLst>
                                </p:cTn>
                              </p:par>
                              <p:par>
                                <p:cTn fill="hold" nodeType="withEffect" presetClass="entr" presetID="10" presetSubtype="0">
                                  <p:stCondLst>
                                    <p:cond delay="0"/>
                                  </p:stCondLst>
                                  <p:childTnLst>
                                    <p:set>
                                      <p:cBhvr>
                                        <p:cTn dur="1" fill="hold">
                                          <p:stCondLst>
                                            <p:cond delay="0"/>
                                          </p:stCondLst>
                                        </p:cTn>
                                        <p:tgtEl>
                                          <p:spTgt spid="1424"/>
                                        </p:tgtEl>
                                        <p:attrNameLst>
                                          <p:attrName>style.visibility</p:attrName>
                                        </p:attrNameLst>
                                      </p:cBhvr>
                                      <p:to>
                                        <p:strVal val="visible"/>
                                      </p:to>
                                    </p:set>
                                    <p:animEffect filter="fade" transition="in">
                                      <p:cBhvr>
                                        <p:cTn dur="1000"/>
                                        <p:tgtEl>
                                          <p:spTgt spid="1424"/>
                                        </p:tgtEl>
                                      </p:cBhvr>
                                    </p:animEffect>
                                  </p:childTnLst>
                                </p:cTn>
                              </p:par>
                              <p:par>
                                <p:cTn fill="hold" nodeType="withEffect" presetClass="entr" presetID="10" presetSubtype="0">
                                  <p:stCondLst>
                                    <p:cond delay="0"/>
                                  </p:stCondLst>
                                  <p:childTnLst>
                                    <p:set>
                                      <p:cBhvr>
                                        <p:cTn dur="1" fill="hold">
                                          <p:stCondLst>
                                            <p:cond delay="0"/>
                                          </p:stCondLst>
                                        </p:cTn>
                                        <p:tgtEl>
                                          <p:spTgt spid="1425"/>
                                        </p:tgtEl>
                                        <p:attrNameLst>
                                          <p:attrName>style.visibility</p:attrName>
                                        </p:attrNameLst>
                                      </p:cBhvr>
                                      <p:to>
                                        <p:strVal val="visible"/>
                                      </p:to>
                                    </p:set>
                                    <p:animEffect filter="fade" transition="in">
                                      <p:cBhvr>
                                        <p:cTn dur="1000"/>
                                        <p:tgtEl>
                                          <p:spTgt spid="14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5"/>
                                        </p:tgtEl>
                                        <p:attrNameLst>
                                          <p:attrName>style.visibility</p:attrName>
                                        </p:attrNameLst>
                                      </p:cBhvr>
                                      <p:to>
                                        <p:strVal val="visible"/>
                                      </p:to>
                                    </p:set>
                                    <p:animEffect filter="fade" transition="in">
                                      <p:cBhvr>
                                        <p:cTn dur="1000"/>
                                        <p:tgtEl>
                                          <p:spTgt spid="1415"/>
                                        </p:tgtEl>
                                      </p:cBhvr>
                                    </p:animEffect>
                                  </p:childTnLst>
                                </p:cTn>
                              </p:par>
                              <p:par>
                                <p:cTn fill="hold" nodeType="withEffect" presetClass="entr" presetID="10" presetSubtype="0">
                                  <p:stCondLst>
                                    <p:cond delay="0"/>
                                  </p:stCondLst>
                                  <p:childTnLst>
                                    <p:set>
                                      <p:cBhvr>
                                        <p:cTn dur="1" fill="hold">
                                          <p:stCondLst>
                                            <p:cond delay="0"/>
                                          </p:stCondLst>
                                        </p:cTn>
                                        <p:tgtEl>
                                          <p:spTgt spid="1416"/>
                                        </p:tgtEl>
                                        <p:attrNameLst>
                                          <p:attrName>style.visibility</p:attrName>
                                        </p:attrNameLst>
                                      </p:cBhvr>
                                      <p:to>
                                        <p:strVal val="visible"/>
                                      </p:to>
                                    </p:set>
                                    <p:animEffect filter="fade" transition="in">
                                      <p:cBhvr>
                                        <p:cTn dur="1000"/>
                                        <p:tgtEl>
                                          <p:spTgt spid="1416"/>
                                        </p:tgtEl>
                                      </p:cBhvr>
                                    </p:animEffect>
                                  </p:childTnLst>
                                </p:cTn>
                              </p:par>
                              <p:par>
                                <p:cTn fill="hold" nodeType="withEffect" presetClass="entr" presetID="10" presetSubtype="0">
                                  <p:stCondLst>
                                    <p:cond delay="0"/>
                                  </p:stCondLst>
                                  <p:childTnLst>
                                    <p:set>
                                      <p:cBhvr>
                                        <p:cTn dur="1" fill="hold">
                                          <p:stCondLst>
                                            <p:cond delay="0"/>
                                          </p:stCondLst>
                                        </p:cTn>
                                        <p:tgtEl>
                                          <p:spTgt spid="1417"/>
                                        </p:tgtEl>
                                        <p:attrNameLst>
                                          <p:attrName>style.visibility</p:attrName>
                                        </p:attrNameLst>
                                      </p:cBhvr>
                                      <p:to>
                                        <p:strVal val="visible"/>
                                      </p:to>
                                    </p:set>
                                    <p:animEffect filter="fade" transition="in">
                                      <p:cBhvr>
                                        <p:cTn dur="1000"/>
                                        <p:tgtEl>
                                          <p:spTgt spid="1417"/>
                                        </p:tgtEl>
                                      </p:cBhvr>
                                    </p:animEffect>
                                  </p:childTnLst>
                                </p:cTn>
                              </p:par>
                              <p:par>
                                <p:cTn fill="hold" nodeType="withEffect" presetClass="entr" presetID="10" presetSubtype="0">
                                  <p:stCondLst>
                                    <p:cond delay="0"/>
                                  </p:stCondLst>
                                  <p:childTnLst>
                                    <p:set>
                                      <p:cBhvr>
                                        <p:cTn dur="1" fill="hold">
                                          <p:stCondLst>
                                            <p:cond delay="0"/>
                                          </p:stCondLst>
                                        </p:cTn>
                                        <p:tgtEl>
                                          <p:spTgt spid="1426"/>
                                        </p:tgtEl>
                                        <p:attrNameLst>
                                          <p:attrName>style.visibility</p:attrName>
                                        </p:attrNameLst>
                                      </p:cBhvr>
                                      <p:to>
                                        <p:strVal val="visible"/>
                                      </p:to>
                                    </p:set>
                                    <p:animEffect filter="fade" transition="in">
                                      <p:cBhvr>
                                        <p:cTn dur="1000"/>
                                        <p:tgtEl>
                                          <p:spTgt spid="1426"/>
                                        </p:tgtEl>
                                      </p:cBhvr>
                                    </p:animEffect>
                                  </p:childTnLst>
                                </p:cTn>
                              </p:par>
                              <p:par>
                                <p:cTn fill="hold" nodeType="withEffect" presetClass="entr" presetID="10" presetSubtype="0">
                                  <p:stCondLst>
                                    <p:cond delay="0"/>
                                  </p:stCondLst>
                                  <p:childTnLst>
                                    <p:set>
                                      <p:cBhvr>
                                        <p:cTn dur="1" fill="hold">
                                          <p:stCondLst>
                                            <p:cond delay="0"/>
                                          </p:stCondLst>
                                        </p:cTn>
                                        <p:tgtEl>
                                          <p:spTgt spid="1427"/>
                                        </p:tgtEl>
                                        <p:attrNameLst>
                                          <p:attrName>style.visibility</p:attrName>
                                        </p:attrNameLst>
                                      </p:cBhvr>
                                      <p:to>
                                        <p:strVal val="visible"/>
                                      </p:to>
                                    </p:set>
                                    <p:animEffect filter="fade" transition="in">
                                      <p:cBhvr>
                                        <p:cTn dur="1000"/>
                                        <p:tgtEl>
                                          <p:spTgt spid="14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8"/>
                                        </p:tgtEl>
                                        <p:attrNameLst>
                                          <p:attrName>style.visibility</p:attrName>
                                        </p:attrNameLst>
                                      </p:cBhvr>
                                      <p:to>
                                        <p:strVal val="visible"/>
                                      </p:to>
                                    </p:set>
                                    <p:animEffect filter="fade" transition="in">
                                      <p:cBhvr>
                                        <p:cTn dur="1000"/>
                                        <p:tgtEl>
                                          <p:spTgt spid="1418"/>
                                        </p:tgtEl>
                                      </p:cBhvr>
                                    </p:animEffect>
                                  </p:childTnLst>
                                </p:cTn>
                              </p:par>
                              <p:par>
                                <p:cTn fill="hold" nodeType="withEffect" presetClass="entr" presetID="10" presetSubtype="0">
                                  <p:stCondLst>
                                    <p:cond delay="0"/>
                                  </p:stCondLst>
                                  <p:childTnLst>
                                    <p:set>
                                      <p:cBhvr>
                                        <p:cTn dur="1" fill="hold">
                                          <p:stCondLst>
                                            <p:cond delay="0"/>
                                          </p:stCondLst>
                                        </p:cTn>
                                        <p:tgtEl>
                                          <p:spTgt spid="1419"/>
                                        </p:tgtEl>
                                        <p:attrNameLst>
                                          <p:attrName>style.visibility</p:attrName>
                                        </p:attrNameLst>
                                      </p:cBhvr>
                                      <p:to>
                                        <p:strVal val="visible"/>
                                      </p:to>
                                    </p:set>
                                    <p:animEffect filter="fade" transition="in">
                                      <p:cBhvr>
                                        <p:cTn dur="1000"/>
                                        <p:tgtEl>
                                          <p:spTgt spid="1419"/>
                                        </p:tgtEl>
                                      </p:cBhvr>
                                    </p:animEffect>
                                  </p:childTnLst>
                                </p:cTn>
                              </p:par>
                              <p:par>
                                <p:cTn fill="hold" nodeType="withEffect" presetClass="entr" presetID="10" presetSubtype="0">
                                  <p:stCondLst>
                                    <p:cond delay="0"/>
                                  </p:stCondLst>
                                  <p:childTnLst>
                                    <p:set>
                                      <p:cBhvr>
                                        <p:cTn dur="1" fill="hold">
                                          <p:stCondLst>
                                            <p:cond delay="0"/>
                                          </p:stCondLst>
                                        </p:cTn>
                                        <p:tgtEl>
                                          <p:spTgt spid="1420"/>
                                        </p:tgtEl>
                                        <p:attrNameLst>
                                          <p:attrName>style.visibility</p:attrName>
                                        </p:attrNameLst>
                                      </p:cBhvr>
                                      <p:to>
                                        <p:strVal val="visible"/>
                                      </p:to>
                                    </p:set>
                                    <p:animEffect filter="fade" transition="in">
                                      <p:cBhvr>
                                        <p:cTn dur="1000"/>
                                        <p:tgtEl>
                                          <p:spTgt spid="1420"/>
                                        </p:tgtEl>
                                      </p:cBhvr>
                                    </p:animEffect>
                                  </p:childTnLst>
                                </p:cTn>
                              </p:par>
                              <p:par>
                                <p:cTn fill="hold" nodeType="withEffect" presetClass="entr" presetID="10" presetSubtype="0">
                                  <p:stCondLst>
                                    <p:cond delay="0"/>
                                  </p:stCondLst>
                                  <p:childTnLst>
                                    <p:set>
                                      <p:cBhvr>
                                        <p:cTn dur="1" fill="hold">
                                          <p:stCondLst>
                                            <p:cond delay="0"/>
                                          </p:stCondLst>
                                        </p:cTn>
                                        <p:tgtEl>
                                          <p:spTgt spid="1428"/>
                                        </p:tgtEl>
                                        <p:attrNameLst>
                                          <p:attrName>style.visibility</p:attrName>
                                        </p:attrNameLst>
                                      </p:cBhvr>
                                      <p:to>
                                        <p:strVal val="visible"/>
                                      </p:to>
                                    </p:set>
                                    <p:animEffect filter="fade" transition="in">
                                      <p:cBhvr>
                                        <p:cTn dur="1000"/>
                                        <p:tgtEl>
                                          <p:spTgt spid="1428"/>
                                        </p:tgtEl>
                                      </p:cBhvr>
                                    </p:animEffect>
                                  </p:childTnLst>
                                </p:cTn>
                              </p:par>
                              <p:par>
                                <p:cTn fill="hold" nodeType="withEffect" presetClass="entr" presetID="10" presetSubtype="0">
                                  <p:stCondLst>
                                    <p:cond delay="0"/>
                                  </p:stCondLst>
                                  <p:childTnLst>
                                    <p:set>
                                      <p:cBhvr>
                                        <p:cTn dur="1" fill="hold">
                                          <p:stCondLst>
                                            <p:cond delay="0"/>
                                          </p:stCondLst>
                                        </p:cTn>
                                        <p:tgtEl>
                                          <p:spTgt spid="1429"/>
                                        </p:tgtEl>
                                        <p:attrNameLst>
                                          <p:attrName>style.visibility</p:attrName>
                                        </p:attrNameLst>
                                      </p:cBhvr>
                                      <p:to>
                                        <p:strVal val="visible"/>
                                      </p:to>
                                    </p:set>
                                    <p:animEffect filter="fade" transition="in">
                                      <p:cBhvr>
                                        <p:cTn dur="1000"/>
                                        <p:tgtEl>
                                          <p:spTgt spid="14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1"/>
                                        </p:tgtEl>
                                        <p:attrNameLst>
                                          <p:attrName>style.visibility</p:attrName>
                                        </p:attrNameLst>
                                      </p:cBhvr>
                                      <p:to>
                                        <p:strVal val="visible"/>
                                      </p:to>
                                    </p:set>
                                    <p:animEffect filter="fade" transition="in">
                                      <p:cBhvr>
                                        <p:cTn dur="1000"/>
                                        <p:tgtEl>
                                          <p:spTgt spid="1421"/>
                                        </p:tgtEl>
                                      </p:cBhvr>
                                    </p:animEffect>
                                  </p:childTnLst>
                                </p:cTn>
                              </p:par>
                              <p:par>
                                <p:cTn fill="hold" nodeType="withEffect" presetClass="entr" presetID="10" presetSubtype="0">
                                  <p:stCondLst>
                                    <p:cond delay="0"/>
                                  </p:stCondLst>
                                  <p:childTnLst>
                                    <p:set>
                                      <p:cBhvr>
                                        <p:cTn dur="1" fill="hold">
                                          <p:stCondLst>
                                            <p:cond delay="0"/>
                                          </p:stCondLst>
                                        </p:cTn>
                                        <p:tgtEl>
                                          <p:spTgt spid="1422"/>
                                        </p:tgtEl>
                                        <p:attrNameLst>
                                          <p:attrName>style.visibility</p:attrName>
                                        </p:attrNameLst>
                                      </p:cBhvr>
                                      <p:to>
                                        <p:strVal val="visible"/>
                                      </p:to>
                                    </p:set>
                                    <p:animEffect filter="fade" transition="in">
                                      <p:cBhvr>
                                        <p:cTn dur="1000"/>
                                        <p:tgtEl>
                                          <p:spTgt spid="1422"/>
                                        </p:tgtEl>
                                      </p:cBhvr>
                                    </p:animEffect>
                                  </p:childTnLst>
                                </p:cTn>
                              </p:par>
                              <p:par>
                                <p:cTn fill="hold" nodeType="withEffect" presetClass="entr" presetID="10" presetSubtype="0">
                                  <p:stCondLst>
                                    <p:cond delay="0"/>
                                  </p:stCondLst>
                                  <p:childTnLst>
                                    <p:set>
                                      <p:cBhvr>
                                        <p:cTn dur="1" fill="hold">
                                          <p:stCondLst>
                                            <p:cond delay="0"/>
                                          </p:stCondLst>
                                        </p:cTn>
                                        <p:tgtEl>
                                          <p:spTgt spid="1423"/>
                                        </p:tgtEl>
                                        <p:attrNameLst>
                                          <p:attrName>style.visibility</p:attrName>
                                        </p:attrNameLst>
                                      </p:cBhvr>
                                      <p:to>
                                        <p:strVal val="visible"/>
                                      </p:to>
                                    </p:set>
                                    <p:animEffect filter="fade" transition="in">
                                      <p:cBhvr>
                                        <p:cTn dur="1000"/>
                                        <p:tgtEl>
                                          <p:spTgt spid="1423"/>
                                        </p:tgtEl>
                                      </p:cBhvr>
                                    </p:animEffect>
                                  </p:childTnLst>
                                </p:cTn>
                              </p:par>
                              <p:par>
                                <p:cTn fill="hold" nodeType="withEffect" presetClass="entr" presetID="10" presetSubtype="0">
                                  <p:stCondLst>
                                    <p:cond delay="0"/>
                                  </p:stCondLst>
                                  <p:childTnLst>
                                    <p:set>
                                      <p:cBhvr>
                                        <p:cTn dur="1" fill="hold">
                                          <p:stCondLst>
                                            <p:cond delay="0"/>
                                          </p:stCondLst>
                                        </p:cTn>
                                        <p:tgtEl>
                                          <p:spTgt spid="1430"/>
                                        </p:tgtEl>
                                        <p:attrNameLst>
                                          <p:attrName>style.visibility</p:attrName>
                                        </p:attrNameLst>
                                      </p:cBhvr>
                                      <p:to>
                                        <p:strVal val="visible"/>
                                      </p:to>
                                    </p:set>
                                    <p:animEffect filter="fade" transition="in">
                                      <p:cBhvr>
                                        <p:cTn dur="1000"/>
                                        <p:tgtEl>
                                          <p:spTgt spid="1430"/>
                                        </p:tgtEl>
                                      </p:cBhvr>
                                    </p:animEffect>
                                  </p:childTnLst>
                                </p:cTn>
                              </p:par>
                              <p:par>
                                <p:cTn fill="hold" nodeType="withEffect" presetClass="entr" presetID="10" presetSubtype="0">
                                  <p:stCondLst>
                                    <p:cond delay="0"/>
                                  </p:stCondLst>
                                  <p:childTnLst>
                                    <p:set>
                                      <p:cBhvr>
                                        <p:cTn dur="1" fill="hold">
                                          <p:stCondLst>
                                            <p:cond delay="0"/>
                                          </p:stCondLst>
                                        </p:cTn>
                                        <p:tgtEl>
                                          <p:spTgt spid="1431"/>
                                        </p:tgtEl>
                                        <p:attrNameLst>
                                          <p:attrName>style.visibility</p:attrName>
                                        </p:attrNameLst>
                                      </p:cBhvr>
                                      <p:to>
                                        <p:strVal val="visible"/>
                                      </p:to>
                                    </p:set>
                                    <p:animEffect filter="fade" transition="in">
                                      <p:cBhvr>
                                        <p:cTn dur="1000"/>
                                        <p:tgtEl>
                                          <p:spTgt spid="14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5" name="Shape 1435"/>
        <p:cNvGrpSpPr/>
        <p:nvPr/>
      </p:nvGrpSpPr>
      <p:grpSpPr>
        <a:xfrm>
          <a:off x="0" y="0"/>
          <a:ext cx="0" cy="0"/>
          <a:chOff x="0" y="0"/>
          <a:chExt cx="0" cy="0"/>
        </a:xfrm>
      </p:grpSpPr>
      <p:pic>
        <p:nvPicPr>
          <p:cNvPr id="1436" name="Google Shape;1436;p95"/>
          <p:cNvPicPr preferRelativeResize="0"/>
          <p:nvPr/>
        </p:nvPicPr>
        <p:blipFill rotWithShape="1">
          <a:blip r:embed="rId3">
            <a:alphaModFix/>
          </a:blip>
          <a:srcRect b="0" l="123" r="5018" t="0"/>
          <a:stretch/>
        </p:blipFill>
        <p:spPr>
          <a:xfrm rot="10800000">
            <a:off x="2738020" y="1268076"/>
            <a:ext cx="3667974" cy="2788099"/>
          </a:xfrm>
          <a:prstGeom prst="rect">
            <a:avLst/>
          </a:prstGeom>
          <a:noFill/>
          <a:ln>
            <a:noFill/>
          </a:ln>
        </p:spPr>
      </p:pic>
      <p:sp>
        <p:nvSpPr>
          <p:cNvPr id="1437" name="Google Shape;1437;p95"/>
          <p:cNvSpPr txBox="1"/>
          <p:nvPr>
            <p:ph type="title"/>
          </p:nvPr>
        </p:nvSpPr>
        <p:spPr>
          <a:xfrm flipH="1">
            <a:off x="737813" y="1535500"/>
            <a:ext cx="37107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200K</a:t>
            </a:r>
            <a:endParaRPr/>
          </a:p>
        </p:txBody>
      </p:sp>
      <p:sp>
        <p:nvSpPr>
          <p:cNvPr id="1438" name="Google Shape;1438;p95"/>
          <p:cNvSpPr txBox="1"/>
          <p:nvPr>
            <p:ph idx="2" type="title"/>
          </p:nvPr>
        </p:nvSpPr>
        <p:spPr>
          <a:xfrm flipH="1">
            <a:off x="4695488" y="1535500"/>
            <a:ext cx="37107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175K</a:t>
            </a:r>
            <a:endParaRPr/>
          </a:p>
        </p:txBody>
      </p:sp>
      <p:sp>
        <p:nvSpPr>
          <p:cNvPr id="1439" name="Google Shape;1439;p95"/>
          <p:cNvSpPr txBox="1"/>
          <p:nvPr>
            <p:ph idx="1" type="subTitle"/>
          </p:nvPr>
        </p:nvSpPr>
        <p:spPr>
          <a:xfrm flipH="1">
            <a:off x="737813" y="2241524"/>
            <a:ext cx="37107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Medium"/>
                <a:ea typeface="Montserrat Medium"/>
                <a:cs typeface="Montserrat Medium"/>
                <a:sym typeface="Montserrat Medium"/>
              </a:rPr>
              <a:t>Venus has a beautiful name</a:t>
            </a:r>
            <a:endParaRPr>
              <a:latin typeface="Montserrat Medium"/>
              <a:ea typeface="Montserrat Medium"/>
              <a:cs typeface="Montserrat Medium"/>
              <a:sym typeface="Montserrat Medium"/>
            </a:endParaRPr>
          </a:p>
        </p:txBody>
      </p:sp>
      <p:sp>
        <p:nvSpPr>
          <p:cNvPr id="1440" name="Google Shape;1440;p95"/>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1441" name="Google Shape;1441;p95"/>
          <p:cNvSpPr txBox="1"/>
          <p:nvPr>
            <p:ph idx="5" type="subTitle"/>
          </p:nvPr>
        </p:nvSpPr>
        <p:spPr>
          <a:xfrm flipH="1">
            <a:off x="737813" y="3784924"/>
            <a:ext cx="37107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Medium"/>
                <a:ea typeface="Montserrat Medium"/>
                <a:cs typeface="Montserrat Medium"/>
                <a:sym typeface="Montserrat Medium"/>
              </a:rPr>
              <a:t>Jupiter is a gas giant</a:t>
            </a:r>
            <a:endParaRPr>
              <a:latin typeface="Montserrat Medium"/>
              <a:ea typeface="Montserrat Medium"/>
              <a:cs typeface="Montserrat Medium"/>
              <a:sym typeface="Montserrat Medium"/>
            </a:endParaRPr>
          </a:p>
        </p:txBody>
      </p:sp>
      <p:sp>
        <p:nvSpPr>
          <p:cNvPr id="1442" name="Google Shape;1442;p95"/>
          <p:cNvSpPr txBox="1"/>
          <p:nvPr>
            <p:ph idx="4" type="title"/>
          </p:nvPr>
        </p:nvSpPr>
        <p:spPr>
          <a:xfrm flipH="1">
            <a:off x="737813" y="3078900"/>
            <a:ext cx="37107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40K</a:t>
            </a:r>
            <a:endParaRPr/>
          </a:p>
        </p:txBody>
      </p:sp>
      <p:sp>
        <p:nvSpPr>
          <p:cNvPr id="1443" name="Google Shape;1443;p95"/>
          <p:cNvSpPr txBox="1"/>
          <p:nvPr>
            <p:ph idx="3" type="subTitle"/>
          </p:nvPr>
        </p:nvSpPr>
        <p:spPr>
          <a:xfrm flipH="1">
            <a:off x="4695488" y="2241524"/>
            <a:ext cx="37107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latin typeface="Montserrat Medium"/>
                <a:ea typeface="Montserrat Medium"/>
                <a:cs typeface="Montserrat Medium"/>
                <a:sym typeface="Montserrat Medium"/>
              </a:rPr>
              <a:t>Saturn has several rings</a:t>
            </a:r>
            <a:endParaRPr>
              <a:latin typeface="Montserrat Medium"/>
              <a:ea typeface="Montserrat Medium"/>
              <a:cs typeface="Montserrat Medium"/>
              <a:sym typeface="Montserrat Medium"/>
            </a:endParaRPr>
          </a:p>
        </p:txBody>
      </p:sp>
      <p:sp>
        <p:nvSpPr>
          <p:cNvPr id="1444" name="Google Shape;1444;p95"/>
          <p:cNvSpPr txBox="1"/>
          <p:nvPr>
            <p:ph idx="6" type="title"/>
          </p:nvPr>
        </p:nvSpPr>
        <p:spPr>
          <a:xfrm flipH="1">
            <a:off x="4695488" y="3078900"/>
            <a:ext cx="37107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135K</a:t>
            </a:r>
            <a:endParaRPr/>
          </a:p>
        </p:txBody>
      </p:sp>
      <p:sp>
        <p:nvSpPr>
          <p:cNvPr id="1445" name="Google Shape;1445;p95"/>
          <p:cNvSpPr txBox="1"/>
          <p:nvPr>
            <p:ph idx="7" type="subTitle"/>
          </p:nvPr>
        </p:nvSpPr>
        <p:spPr>
          <a:xfrm flipH="1">
            <a:off x="4695488" y="3784924"/>
            <a:ext cx="37107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Medium"/>
                <a:ea typeface="Montserrat Medium"/>
                <a:cs typeface="Montserrat Medium"/>
                <a:sym typeface="Montserrat Medium"/>
              </a:rPr>
              <a:t>Mercury is a small planet</a:t>
            </a:r>
            <a:endParaRPr>
              <a:latin typeface="Montserrat Medium"/>
              <a:ea typeface="Montserrat Medium"/>
              <a:cs typeface="Montserrat Medium"/>
              <a:sym typeface="Montserrat Medium"/>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96"/>
          <p:cNvSpPr txBox="1"/>
          <p:nvPr>
            <p:ph idx="2" type="title"/>
          </p:nvPr>
        </p:nvSpPr>
        <p:spPr>
          <a:xfrm>
            <a:off x="885225" y="1207275"/>
            <a:ext cx="1569900" cy="400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1451" name="Google Shape;1451;p96"/>
          <p:cNvSpPr txBox="1"/>
          <p:nvPr>
            <p:ph idx="1" type="subTitle"/>
          </p:nvPr>
        </p:nvSpPr>
        <p:spPr>
          <a:xfrm>
            <a:off x="2455275" y="1593325"/>
            <a:ext cx="47127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452" name="Google Shape;1452;p96"/>
          <p:cNvSpPr txBox="1"/>
          <p:nvPr>
            <p:ph idx="3" type="title"/>
          </p:nvPr>
        </p:nvSpPr>
        <p:spPr>
          <a:xfrm>
            <a:off x="7167975" y="1207275"/>
            <a:ext cx="10908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40%</a:t>
            </a:r>
            <a:endParaRPr/>
          </a:p>
        </p:txBody>
      </p:sp>
      <p:sp>
        <p:nvSpPr>
          <p:cNvPr id="1453" name="Google Shape;1453;p9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PUBLIC SOLUTIONS</a:t>
            </a:r>
            <a:endParaRPr/>
          </a:p>
        </p:txBody>
      </p:sp>
      <p:sp>
        <p:nvSpPr>
          <p:cNvPr id="1454" name="Google Shape;1454;p96"/>
          <p:cNvSpPr/>
          <p:nvPr/>
        </p:nvSpPr>
        <p:spPr>
          <a:xfrm>
            <a:off x="2455263" y="1235775"/>
            <a:ext cx="4712700" cy="34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96"/>
          <p:cNvSpPr/>
          <p:nvPr/>
        </p:nvSpPr>
        <p:spPr>
          <a:xfrm>
            <a:off x="2455263" y="1235775"/>
            <a:ext cx="2030400" cy="343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96"/>
          <p:cNvSpPr txBox="1"/>
          <p:nvPr>
            <p:ph idx="4" type="title"/>
          </p:nvPr>
        </p:nvSpPr>
        <p:spPr>
          <a:xfrm>
            <a:off x="885225" y="2037435"/>
            <a:ext cx="1569900" cy="400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MARS</a:t>
            </a:r>
            <a:endParaRPr/>
          </a:p>
        </p:txBody>
      </p:sp>
      <p:sp>
        <p:nvSpPr>
          <p:cNvPr id="1457" name="Google Shape;1457;p96"/>
          <p:cNvSpPr txBox="1"/>
          <p:nvPr>
            <p:ph idx="5" type="subTitle"/>
          </p:nvPr>
        </p:nvSpPr>
        <p:spPr>
          <a:xfrm>
            <a:off x="2455275" y="2424971"/>
            <a:ext cx="47127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458" name="Google Shape;1458;p96"/>
          <p:cNvSpPr txBox="1"/>
          <p:nvPr>
            <p:ph idx="6" type="title"/>
          </p:nvPr>
        </p:nvSpPr>
        <p:spPr>
          <a:xfrm>
            <a:off x="7167975" y="2038921"/>
            <a:ext cx="10908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1459" name="Google Shape;1459;p96"/>
          <p:cNvSpPr txBox="1"/>
          <p:nvPr>
            <p:ph idx="7" type="title"/>
          </p:nvPr>
        </p:nvSpPr>
        <p:spPr>
          <a:xfrm>
            <a:off x="885225" y="2869815"/>
            <a:ext cx="1569900" cy="400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1460" name="Google Shape;1460;p96"/>
          <p:cNvSpPr txBox="1"/>
          <p:nvPr>
            <p:ph idx="8" type="subTitle"/>
          </p:nvPr>
        </p:nvSpPr>
        <p:spPr>
          <a:xfrm>
            <a:off x="2455275" y="3256617"/>
            <a:ext cx="47127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61" name="Google Shape;1461;p96"/>
          <p:cNvSpPr txBox="1"/>
          <p:nvPr>
            <p:ph idx="9" type="title"/>
          </p:nvPr>
        </p:nvSpPr>
        <p:spPr>
          <a:xfrm>
            <a:off x="7167975" y="2870567"/>
            <a:ext cx="10908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1462" name="Google Shape;1462;p96"/>
          <p:cNvSpPr txBox="1"/>
          <p:nvPr>
            <p:ph idx="13" type="title"/>
          </p:nvPr>
        </p:nvSpPr>
        <p:spPr>
          <a:xfrm>
            <a:off x="885225" y="3702213"/>
            <a:ext cx="1569900" cy="400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1463" name="Google Shape;1463;p96"/>
          <p:cNvSpPr txBox="1"/>
          <p:nvPr>
            <p:ph idx="14" type="subTitle"/>
          </p:nvPr>
        </p:nvSpPr>
        <p:spPr>
          <a:xfrm>
            <a:off x="2455275" y="4088263"/>
            <a:ext cx="47127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of them all</a:t>
            </a:r>
            <a:endParaRPr/>
          </a:p>
        </p:txBody>
      </p:sp>
      <p:sp>
        <p:nvSpPr>
          <p:cNvPr id="1464" name="Google Shape;1464;p96"/>
          <p:cNvSpPr txBox="1"/>
          <p:nvPr>
            <p:ph idx="15" type="title"/>
          </p:nvPr>
        </p:nvSpPr>
        <p:spPr>
          <a:xfrm>
            <a:off x="7167975" y="3702213"/>
            <a:ext cx="10908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1465" name="Google Shape;1465;p96"/>
          <p:cNvSpPr/>
          <p:nvPr/>
        </p:nvSpPr>
        <p:spPr>
          <a:xfrm>
            <a:off x="2455263" y="2065935"/>
            <a:ext cx="4712700" cy="34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96"/>
          <p:cNvSpPr/>
          <p:nvPr/>
        </p:nvSpPr>
        <p:spPr>
          <a:xfrm>
            <a:off x="2455275" y="2065935"/>
            <a:ext cx="2978700" cy="343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96"/>
          <p:cNvSpPr/>
          <p:nvPr/>
        </p:nvSpPr>
        <p:spPr>
          <a:xfrm>
            <a:off x="2455263" y="2898315"/>
            <a:ext cx="4712700" cy="34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96"/>
          <p:cNvSpPr/>
          <p:nvPr/>
        </p:nvSpPr>
        <p:spPr>
          <a:xfrm>
            <a:off x="2455267" y="2898315"/>
            <a:ext cx="797400" cy="343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96"/>
          <p:cNvSpPr/>
          <p:nvPr/>
        </p:nvSpPr>
        <p:spPr>
          <a:xfrm>
            <a:off x="2455263" y="3730713"/>
            <a:ext cx="4712700" cy="34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96"/>
          <p:cNvSpPr/>
          <p:nvPr/>
        </p:nvSpPr>
        <p:spPr>
          <a:xfrm>
            <a:off x="2455286" y="3730713"/>
            <a:ext cx="3893100" cy="343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4" name="Shape 1474"/>
        <p:cNvGrpSpPr/>
        <p:nvPr/>
      </p:nvGrpSpPr>
      <p:grpSpPr>
        <a:xfrm>
          <a:off x="0" y="0"/>
          <a:ext cx="0" cy="0"/>
          <a:chOff x="0" y="0"/>
          <a:chExt cx="0" cy="0"/>
        </a:xfrm>
      </p:grpSpPr>
      <p:sp>
        <p:nvSpPr>
          <p:cNvPr id="1475" name="Google Shape;1475;p97"/>
          <p:cNvSpPr txBox="1"/>
          <p:nvPr>
            <p:ph type="title"/>
          </p:nvPr>
        </p:nvSpPr>
        <p:spPr>
          <a:xfrm>
            <a:off x="941550" y="1692300"/>
            <a:ext cx="72609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2,014,300,800 </a:t>
            </a:r>
            <a:endParaRPr/>
          </a:p>
        </p:txBody>
      </p:sp>
      <p:sp>
        <p:nvSpPr>
          <p:cNvPr id="1476" name="Google Shape;1476;p97"/>
          <p:cNvSpPr txBox="1"/>
          <p:nvPr>
            <p:ph idx="1" type="subTitle"/>
          </p:nvPr>
        </p:nvSpPr>
        <p:spPr>
          <a:xfrm>
            <a:off x="1284000" y="3267075"/>
            <a:ext cx="65760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0" name="Shape 1480"/>
        <p:cNvGrpSpPr/>
        <p:nvPr/>
      </p:nvGrpSpPr>
      <p:grpSpPr>
        <a:xfrm>
          <a:off x="0" y="0"/>
          <a:ext cx="0" cy="0"/>
          <a:chOff x="0" y="0"/>
          <a:chExt cx="0" cy="0"/>
        </a:xfrm>
      </p:grpSpPr>
      <p:sp>
        <p:nvSpPr>
          <p:cNvPr id="1481" name="Google Shape;1481;p98"/>
          <p:cNvSpPr txBox="1"/>
          <p:nvPr>
            <p:ph type="title"/>
          </p:nvPr>
        </p:nvSpPr>
        <p:spPr>
          <a:xfrm>
            <a:off x="2728450" y="1713000"/>
            <a:ext cx="5695500" cy="82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333,000.00 </a:t>
            </a:r>
            <a:endParaRPr/>
          </a:p>
        </p:txBody>
      </p:sp>
      <p:sp>
        <p:nvSpPr>
          <p:cNvPr id="1482" name="Google Shape;1482;p98"/>
          <p:cNvSpPr txBox="1"/>
          <p:nvPr>
            <p:ph idx="1" type="subTitle"/>
          </p:nvPr>
        </p:nvSpPr>
        <p:spPr>
          <a:xfrm>
            <a:off x="2728450" y="2419022"/>
            <a:ext cx="5695500" cy="44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Sun’s mass compared to Earth’s</a:t>
            </a:r>
            <a:endParaRPr/>
          </a:p>
        </p:txBody>
      </p:sp>
      <p:sp>
        <p:nvSpPr>
          <p:cNvPr id="1483" name="Google Shape;1483;p98"/>
          <p:cNvSpPr txBox="1"/>
          <p:nvPr>
            <p:ph idx="2" type="title"/>
          </p:nvPr>
        </p:nvSpPr>
        <p:spPr>
          <a:xfrm>
            <a:off x="2728450" y="3169131"/>
            <a:ext cx="5695500" cy="828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9</a:t>
            </a:r>
            <a:r>
              <a:rPr lang="en"/>
              <a:t>h 55m 23s </a:t>
            </a:r>
            <a:endParaRPr/>
          </a:p>
        </p:txBody>
      </p:sp>
      <p:sp>
        <p:nvSpPr>
          <p:cNvPr id="1484" name="Google Shape;1484;p98"/>
          <p:cNvSpPr txBox="1"/>
          <p:nvPr>
            <p:ph idx="3" type="subTitle"/>
          </p:nvPr>
        </p:nvSpPr>
        <p:spPr>
          <a:xfrm>
            <a:off x="2728450" y="3875152"/>
            <a:ext cx="5695500" cy="44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Jupiter’s rotation period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8" name="Shape 1488"/>
        <p:cNvGrpSpPr/>
        <p:nvPr/>
      </p:nvGrpSpPr>
      <p:grpSpPr>
        <a:xfrm>
          <a:off x="0" y="0"/>
          <a:ext cx="0" cy="0"/>
          <a:chOff x="0" y="0"/>
          <a:chExt cx="0" cy="0"/>
        </a:xfrm>
      </p:grpSpPr>
      <p:sp>
        <p:nvSpPr>
          <p:cNvPr id="1489" name="Google Shape;1489;p99"/>
          <p:cNvSpPr/>
          <p:nvPr/>
        </p:nvSpPr>
        <p:spPr>
          <a:xfrm flipH="1">
            <a:off x="1660500" y="2971125"/>
            <a:ext cx="660300" cy="660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99"/>
          <p:cNvSpPr/>
          <p:nvPr/>
        </p:nvSpPr>
        <p:spPr>
          <a:xfrm flipH="1">
            <a:off x="4241825" y="2971125"/>
            <a:ext cx="660300" cy="660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99"/>
          <p:cNvSpPr/>
          <p:nvPr/>
        </p:nvSpPr>
        <p:spPr>
          <a:xfrm flipH="1">
            <a:off x="6823150" y="2971125"/>
            <a:ext cx="660300" cy="660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99"/>
          <p:cNvSpPr/>
          <p:nvPr/>
        </p:nvSpPr>
        <p:spPr>
          <a:xfrm flipH="1">
            <a:off x="1660500" y="1076925"/>
            <a:ext cx="660300" cy="660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99"/>
          <p:cNvSpPr/>
          <p:nvPr/>
        </p:nvSpPr>
        <p:spPr>
          <a:xfrm flipH="1">
            <a:off x="4241825" y="1076925"/>
            <a:ext cx="660300" cy="660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99"/>
          <p:cNvSpPr/>
          <p:nvPr/>
        </p:nvSpPr>
        <p:spPr>
          <a:xfrm flipH="1">
            <a:off x="6823150" y="1076925"/>
            <a:ext cx="660300" cy="660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9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SOLUTIONS</a:t>
            </a:r>
            <a:endParaRPr/>
          </a:p>
        </p:txBody>
      </p:sp>
      <p:sp>
        <p:nvSpPr>
          <p:cNvPr id="1496" name="Google Shape;1496;p99"/>
          <p:cNvSpPr txBox="1"/>
          <p:nvPr>
            <p:ph idx="6" type="subTitle"/>
          </p:nvPr>
        </p:nvSpPr>
        <p:spPr>
          <a:xfrm>
            <a:off x="720000" y="4087725"/>
            <a:ext cx="2541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 </a:t>
            </a:r>
            <a:endParaRPr/>
          </a:p>
        </p:txBody>
      </p:sp>
      <p:sp>
        <p:nvSpPr>
          <p:cNvPr id="1497" name="Google Shape;1497;p99"/>
          <p:cNvSpPr txBox="1"/>
          <p:nvPr>
            <p:ph idx="5" type="title"/>
          </p:nvPr>
        </p:nvSpPr>
        <p:spPr>
          <a:xfrm>
            <a:off x="720000" y="3656750"/>
            <a:ext cx="2541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498" name="Google Shape;1498;p99"/>
          <p:cNvSpPr txBox="1"/>
          <p:nvPr>
            <p:ph idx="9" type="title"/>
          </p:nvPr>
        </p:nvSpPr>
        <p:spPr>
          <a:xfrm>
            <a:off x="5882650" y="1765925"/>
            <a:ext cx="2541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499" name="Google Shape;1499;p99"/>
          <p:cNvSpPr txBox="1"/>
          <p:nvPr>
            <p:ph idx="8" type="subTitle"/>
          </p:nvPr>
        </p:nvSpPr>
        <p:spPr>
          <a:xfrm>
            <a:off x="3301325" y="4087725"/>
            <a:ext cx="2541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500" name="Google Shape;1500;p99"/>
          <p:cNvSpPr txBox="1"/>
          <p:nvPr>
            <p:ph idx="2" type="title"/>
          </p:nvPr>
        </p:nvSpPr>
        <p:spPr>
          <a:xfrm>
            <a:off x="720000" y="1765925"/>
            <a:ext cx="2541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501" name="Google Shape;1501;p99"/>
          <p:cNvSpPr txBox="1"/>
          <p:nvPr>
            <p:ph idx="1" type="subTitle"/>
          </p:nvPr>
        </p:nvSpPr>
        <p:spPr>
          <a:xfrm>
            <a:off x="720000" y="2193175"/>
            <a:ext cx="2541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t>
            </a:r>
            <a:endParaRPr/>
          </a:p>
        </p:txBody>
      </p:sp>
      <p:sp>
        <p:nvSpPr>
          <p:cNvPr id="1502" name="Google Shape;1502;p99"/>
          <p:cNvSpPr txBox="1"/>
          <p:nvPr>
            <p:ph idx="3" type="title"/>
          </p:nvPr>
        </p:nvSpPr>
        <p:spPr>
          <a:xfrm>
            <a:off x="3301325" y="1765925"/>
            <a:ext cx="2541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503" name="Google Shape;1503;p99"/>
          <p:cNvSpPr txBox="1"/>
          <p:nvPr>
            <p:ph idx="4" type="subTitle"/>
          </p:nvPr>
        </p:nvSpPr>
        <p:spPr>
          <a:xfrm>
            <a:off x="3301325" y="2193175"/>
            <a:ext cx="2541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504" name="Google Shape;1504;p99"/>
          <p:cNvSpPr txBox="1"/>
          <p:nvPr>
            <p:ph idx="7" type="title"/>
          </p:nvPr>
        </p:nvSpPr>
        <p:spPr>
          <a:xfrm>
            <a:off x="3301325" y="3656750"/>
            <a:ext cx="2541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505" name="Google Shape;1505;p99"/>
          <p:cNvSpPr txBox="1"/>
          <p:nvPr>
            <p:ph idx="13" type="subTitle"/>
          </p:nvPr>
        </p:nvSpPr>
        <p:spPr>
          <a:xfrm>
            <a:off x="5882650" y="2193175"/>
            <a:ext cx="2541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1506" name="Google Shape;1506;p99"/>
          <p:cNvSpPr txBox="1"/>
          <p:nvPr>
            <p:ph idx="14" type="title"/>
          </p:nvPr>
        </p:nvSpPr>
        <p:spPr>
          <a:xfrm>
            <a:off x="5882650" y="3656750"/>
            <a:ext cx="2541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507" name="Google Shape;1507;p99"/>
          <p:cNvSpPr txBox="1"/>
          <p:nvPr>
            <p:ph idx="15" type="subTitle"/>
          </p:nvPr>
        </p:nvSpPr>
        <p:spPr>
          <a:xfrm>
            <a:off x="5882650" y="4087725"/>
            <a:ext cx="2541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a:t>
            </a:r>
            <a:endParaRPr/>
          </a:p>
        </p:txBody>
      </p:sp>
      <p:grpSp>
        <p:nvGrpSpPr>
          <p:cNvPr id="1508" name="Google Shape;1508;p99"/>
          <p:cNvGrpSpPr/>
          <p:nvPr/>
        </p:nvGrpSpPr>
        <p:grpSpPr>
          <a:xfrm>
            <a:off x="1803263" y="3128239"/>
            <a:ext cx="374774" cy="346073"/>
            <a:chOff x="1989449" y="4282269"/>
            <a:chExt cx="374774" cy="346073"/>
          </a:xfrm>
        </p:grpSpPr>
        <p:sp>
          <p:nvSpPr>
            <p:cNvPr id="1509" name="Google Shape;1509;p99"/>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99"/>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99"/>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99"/>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99"/>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 name="Google Shape;1514;p99"/>
          <p:cNvGrpSpPr/>
          <p:nvPr/>
        </p:nvGrpSpPr>
        <p:grpSpPr>
          <a:xfrm>
            <a:off x="4389908" y="3121310"/>
            <a:ext cx="364135" cy="359930"/>
            <a:chOff x="2174559" y="3356116"/>
            <a:chExt cx="364135" cy="359930"/>
          </a:xfrm>
        </p:grpSpPr>
        <p:sp>
          <p:nvSpPr>
            <p:cNvPr id="1515" name="Google Shape;1515;p99"/>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99"/>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7" name="Google Shape;1517;p99"/>
          <p:cNvSpPr/>
          <p:nvPr/>
        </p:nvSpPr>
        <p:spPr>
          <a:xfrm>
            <a:off x="6970484" y="1225294"/>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 name="Google Shape;1518;p99"/>
          <p:cNvGrpSpPr/>
          <p:nvPr/>
        </p:nvGrpSpPr>
        <p:grpSpPr>
          <a:xfrm>
            <a:off x="4366228" y="1249281"/>
            <a:ext cx="411535" cy="315587"/>
            <a:chOff x="3042703" y="1529137"/>
            <a:chExt cx="411535" cy="315587"/>
          </a:xfrm>
        </p:grpSpPr>
        <p:sp>
          <p:nvSpPr>
            <p:cNvPr id="1519" name="Google Shape;1519;p99"/>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99"/>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99"/>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99"/>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99"/>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99"/>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99"/>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99"/>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99"/>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99"/>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9" name="Google Shape;1529;p99"/>
          <p:cNvSpPr/>
          <p:nvPr/>
        </p:nvSpPr>
        <p:spPr>
          <a:xfrm>
            <a:off x="1817120" y="1228432"/>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0" name="Google Shape;1530;p99"/>
          <p:cNvGrpSpPr/>
          <p:nvPr/>
        </p:nvGrpSpPr>
        <p:grpSpPr>
          <a:xfrm>
            <a:off x="6975788" y="3137177"/>
            <a:ext cx="355024" cy="332630"/>
            <a:chOff x="2623237" y="2431047"/>
            <a:chExt cx="355024" cy="332630"/>
          </a:xfrm>
        </p:grpSpPr>
        <p:sp>
          <p:nvSpPr>
            <p:cNvPr id="1531" name="Google Shape;1531;p99"/>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99"/>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99"/>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99"/>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2"/>
                                        </p:tgtEl>
                                        <p:attrNameLst>
                                          <p:attrName>style.visibility</p:attrName>
                                        </p:attrNameLst>
                                      </p:cBhvr>
                                      <p:to>
                                        <p:strVal val="visible"/>
                                      </p:to>
                                    </p:set>
                                    <p:animEffect filter="fade" transition="in">
                                      <p:cBhvr>
                                        <p:cTn dur="1000"/>
                                        <p:tgtEl>
                                          <p:spTgt spid="1492"/>
                                        </p:tgtEl>
                                      </p:cBhvr>
                                    </p:animEffect>
                                  </p:childTnLst>
                                </p:cTn>
                              </p:par>
                              <p:par>
                                <p:cTn fill="hold" nodeType="withEffect" presetClass="entr" presetID="10" presetSubtype="0">
                                  <p:stCondLst>
                                    <p:cond delay="0"/>
                                  </p:stCondLst>
                                  <p:childTnLst>
                                    <p:set>
                                      <p:cBhvr>
                                        <p:cTn dur="1" fill="hold">
                                          <p:stCondLst>
                                            <p:cond delay="0"/>
                                          </p:stCondLst>
                                        </p:cTn>
                                        <p:tgtEl>
                                          <p:spTgt spid="1493"/>
                                        </p:tgtEl>
                                        <p:attrNameLst>
                                          <p:attrName>style.visibility</p:attrName>
                                        </p:attrNameLst>
                                      </p:cBhvr>
                                      <p:to>
                                        <p:strVal val="visible"/>
                                      </p:to>
                                    </p:set>
                                    <p:animEffect filter="fade" transition="in">
                                      <p:cBhvr>
                                        <p:cTn dur="1000"/>
                                        <p:tgtEl>
                                          <p:spTgt spid="1493"/>
                                        </p:tgtEl>
                                      </p:cBhvr>
                                    </p:animEffect>
                                  </p:childTnLst>
                                </p:cTn>
                              </p:par>
                              <p:par>
                                <p:cTn fill="hold" nodeType="withEffect" presetClass="entr" presetID="10" presetSubtype="0">
                                  <p:stCondLst>
                                    <p:cond delay="0"/>
                                  </p:stCondLst>
                                  <p:childTnLst>
                                    <p:set>
                                      <p:cBhvr>
                                        <p:cTn dur="1" fill="hold">
                                          <p:stCondLst>
                                            <p:cond delay="0"/>
                                          </p:stCondLst>
                                        </p:cTn>
                                        <p:tgtEl>
                                          <p:spTgt spid="1494"/>
                                        </p:tgtEl>
                                        <p:attrNameLst>
                                          <p:attrName>style.visibility</p:attrName>
                                        </p:attrNameLst>
                                      </p:cBhvr>
                                      <p:to>
                                        <p:strVal val="visible"/>
                                      </p:to>
                                    </p:set>
                                    <p:animEffect filter="fade" transition="in">
                                      <p:cBhvr>
                                        <p:cTn dur="1000"/>
                                        <p:tgtEl>
                                          <p:spTgt spid="1494"/>
                                        </p:tgtEl>
                                      </p:cBhvr>
                                    </p:animEffect>
                                  </p:childTnLst>
                                </p:cTn>
                              </p:par>
                              <p:par>
                                <p:cTn fill="hold" nodeType="withEffect" presetClass="entr" presetID="10" presetSubtype="0">
                                  <p:stCondLst>
                                    <p:cond delay="0"/>
                                  </p:stCondLst>
                                  <p:childTnLst>
                                    <p:set>
                                      <p:cBhvr>
                                        <p:cTn dur="1" fill="hold">
                                          <p:stCondLst>
                                            <p:cond delay="0"/>
                                          </p:stCondLst>
                                        </p:cTn>
                                        <p:tgtEl>
                                          <p:spTgt spid="1498"/>
                                        </p:tgtEl>
                                        <p:attrNameLst>
                                          <p:attrName>style.visibility</p:attrName>
                                        </p:attrNameLst>
                                      </p:cBhvr>
                                      <p:to>
                                        <p:strVal val="visible"/>
                                      </p:to>
                                    </p:set>
                                    <p:animEffect filter="fade" transition="in">
                                      <p:cBhvr>
                                        <p:cTn dur="1000"/>
                                        <p:tgtEl>
                                          <p:spTgt spid="1498"/>
                                        </p:tgtEl>
                                      </p:cBhvr>
                                    </p:animEffect>
                                  </p:childTnLst>
                                </p:cTn>
                              </p:par>
                              <p:par>
                                <p:cTn fill="hold" nodeType="withEffect" presetClass="entr" presetID="10" presetSubtype="0">
                                  <p:stCondLst>
                                    <p:cond delay="0"/>
                                  </p:stCondLst>
                                  <p:childTnLst>
                                    <p:set>
                                      <p:cBhvr>
                                        <p:cTn dur="1" fill="hold">
                                          <p:stCondLst>
                                            <p:cond delay="0"/>
                                          </p:stCondLst>
                                        </p:cTn>
                                        <p:tgtEl>
                                          <p:spTgt spid="1500"/>
                                        </p:tgtEl>
                                        <p:attrNameLst>
                                          <p:attrName>style.visibility</p:attrName>
                                        </p:attrNameLst>
                                      </p:cBhvr>
                                      <p:to>
                                        <p:strVal val="visible"/>
                                      </p:to>
                                    </p:set>
                                    <p:animEffect filter="fade" transition="in">
                                      <p:cBhvr>
                                        <p:cTn dur="1000"/>
                                        <p:tgtEl>
                                          <p:spTgt spid="1500"/>
                                        </p:tgtEl>
                                      </p:cBhvr>
                                    </p:animEffect>
                                  </p:childTnLst>
                                </p:cTn>
                              </p:par>
                              <p:par>
                                <p:cTn fill="hold" nodeType="withEffect" presetClass="entr" presetID="10" presetSubtype="0">
                                  <p:stCondLst>
                                    <p:cond delay="0"/>
                                  </p:stCondLst>
                                  <p:childTnLst>
                                    <p:set>
                                      <p:cBhvr>
                                        <p:cTn dur="1" fill="hold">
                                          <p:stCondLst>
                                            <p:cond delay="0"/>
                                          </p:stCondLst>
                                        </p:cTn>
                                        <p:tgtEl>
                                          <p:spTgt spid="1501"/>
                                        </p:tgtEl>
                                        <p:attrNameLst>
                                          <p:attrName>style.visibility</p:attrName>
                                        </p:attrNameLst>
                                      </p:cBhvr>
                                      <p:to>
                                        <p:strVal val="visible"/>
                                      </p:to>
                                    </p:set>
                                    <p:animEffect filter="fade" transition="in">
                                      <p:cBhvr>
                                        <p:cTn dur="1000"/>
                                        <p:tgtEl>
                                          <p:spTgt spid="1501"/>
                                        </p:tgtEl>
                                      </p:cBhvr>
                                    </p:animEffect>
                                  </p:childTnLst>
                                </p:cTn>
                              </p:par>
                              <p:par>
                                <p:cTn fill="hold" nodeType="withEffect" presetClass="entr" presetID="10" presetSubtype="0">
                                  <p:stCondLst>
                                    <p:cond delay="0"/>
                                  </p:stCondLst>
                                  <p:childTnLst>
                                    <p:set>
                                      <p:cBhvr>
                                        <p:cTn dur="1" fill="hold">
                                          <p:stCondLst>
                                            <p:cond delay="0"/>
                                          </p:stCondLst>
                                        </p:cTn>
                                        <p:tgtEl>
                                          <p:spTgt spid="1502"/>
                                        </p:tgtEl>
                                        <p:attrNameLst>
                                          <p:attrName>style.visibility</p:attrName>
                                        </p:attrNameLst>
                                      </p:cBhvr>
                                      <p:to>
                                        <p:strVal val="visible"/>
                                      </p:to>
                                    </p:set>
                                    <p:animEffect filter="fade" transition="in">
                                      <p:cBhvr>
                                        <p:cTn dur="1000"/>
                                        <p:tgtEl>
                                          <p:spTgt spid="1502"/>
                                        </p:tgtEl>
                                      </p:cBhvr>
                                    </p:animEffect>
                                  </p:childTnLst>
                                </p:cTn>
                              </p:par>
                              <p:par>
                                <p:cTn fill="hold" nodeType="withEffect" presetClass="entr" presetID="10" presetSubtype="0">
                                  <p:stCondLst>
                                    <p:cond delay="0"/>
                                  </p:stCondLst>
                                  <p:childTnLst>
                                    <p:set>
                                      <p:cBhvr>
                                        <p:cTn dur="1" fill="hold">
                                          <p:stCondLst>
                                            <p:cond delay="0"/>
                                          </p:stCondLst>
                                        </p:cTn>
                                        <p:tgtEl>
                                          <p:spTgt spid="1503"/>
                                        </p:tgtEl>
                                        <p:attrNameLst>
                                          <p:attrName>style.visibility</p:attrName>
                                        </p:attrNameLst>
                                      </p:cBhvr>
                                      <p:to>
                                        <p:strVal val="visible"/>
                                      </p:to>
                                    </p:set>
                                    <p:animEffect filter="fade" transition="in">
                                      <p:cBhvr>
                                        <p:cTn dur="1000"/>
                                        <p:tgtEl>
                                          <p:spTgt spid="1503"/>
                                        </p:tgtEl>
                                      </p:cBhvr>
                                    </p:animEffect>
                                  </p:childTnLst>
                                </p:cTn>
                              </p:par>
                              <p:par>
                                <p:cTn fill="hold" nodeType="withEffect" presetClass="entr" presetID="10" presetSubtype="0">
                                  <p:stCondLst>
                                    <p:cond delay="0"/>
                                  </p:stCondLst>
                                  <p:childTnLst>
                                    <p:set>
                                      <p:cBhvr>
                                        <p:cTn dur="1" fill="hold">
                                          <p:stCondLst>
                                            <p:cond delay="0"/>
                                          </p:stCondLst>
                                        </p:cTn>
                                        <p:tgtEl>
                                          <p:spTgt spid="1505"/>
                                        </p:tgtEl>
                                        <p:attrNameLst>
                                          <p:attrName>style.visibility</p:attrName>
                                        </p:attrNameLst>
                                      </p:cBhvr>
                                      <p:to>
                                        <p:strVal val="visible"/>
                                      </p:to>
                                    </p:set>
                                    <p:animEffect filter="fade" transition="in">
                                      <p:cBhvr>
                                        <p:cTn dur="1000"/>
                                        <p:tgtEl>
                                          <p:spTgt spid="1505"/>
                                        </p:tgtEl>
                                      </p:cBhvr>
                                    </p:animEffect>
                                  </p:childTnLst>
                                </p:cTn>
                              </p:par>
                              <p:par>
                                <p:cTn fill="hold" nodeType="withEffect" presetClass="entr" presetID="10" presetSubtype="0">
                                  <p:stCondLst>
                                    <p:cond delay="0"/>
                                  </p:stCondLst>
                                  <p:childTnLst>
                                    <p:set>
                                      <p:cBhvr>
                                        <p:cTn dur="1" fill="hold">
                                          <p:stCondLst>
                                            <p:cond delay="0"/>
                                          </p:stCondLst>
                                        </p:cTn>
                                        <p:tgtEl>
                                          <p:spTgt spid="1517"/>
                                        </p:tgtEl>
                                        <p:attrNameLst>
                                          <p:attrName>style.visibility</p:attrName>
                                        </p:attrNameLst>
                                      </p:cBhvr>
                                      <p:to>
                                        <p:strVal val="visible"/>
                                      </p:to>
                                    </p:set>
                                    <p:animEffect filter="fade" transition="in">
                                      <p:cBhvr>
                                        <p:cTn dur="1000"/>
                                        <p:tgtEl>
                                          <p:spTgt spid="1517"/>
                                        </p:tgtEl>
                                      </p:cBhvr>
                                    </p:animEffect>
                                  </p:childTnLst>
                                </p:cTn>
                              </p:par>
                              <p:par>
                                <p:cTn fill="hold" nodeType="withEffect" presetClass="entr" presetID="10" presetSubtype="0">
                                  <p:stCondLst>
                                    <p:cond delay="0"/>
                                  </p:stCondLst>
                                  <p:childTnLst>
                                    <p:set>
                                      <p:cBhvr>
                                        <p:cTn dur="1" fill="hold">
                                          <p:stCondLst>
                                            <p:cond delay="0"/>
                                          </p:stCondLst>
                                        </p:cTn>
                                        <p:tgtEl>
                                          <p:spTgt spid="1518"/>
                                        </p:tgtEl>
                                        <p:attrNameLst>
                                          <p:attrName>style.visibility</p:attrName>
                                        </p:attrNameLst>
                                      </p:cBhvr>
                                      <p:to>
                                        <p:strVal val="visible"/>
                                      </p:to>
                                    </p:set>
                                    <p:animEffect filter="fade" transition="in">
                                      <p:cBhvr>
                                        <p:cTn dur="1000"/>
                                        <p:tgtEl>
                                          <p:spTgt spid="1518"/>
                                        </p:tgtEl>
                                      </p:cBhvr>
                                    </p:animEffect>
                                  </p:childTnLst>
                                </p:cTn>
                              </p:par>
                              <p:par>
                                <p:cTn fill="hold" nodeType="withEffect" presetClass="entr" presetID="10" presetSubtype="0">
                                  <p:stCondLst>
                                    <p:cond delay="0"/>
                                  </p:stCondLst>
                                  <p:childTnLst>
                                    <p:set>
                                      <p:cBhvr>
                                        <p:cTn dur="1" fill="hold">
                                          <p:stCondLst>
                                            <p:cond delay="0"/>
                                          </p:stCondLst>
                                        </p:cTn>
                                        <p:tgtEl>
                                          <p:spTgt spid="1529"/>
                                        </p:tgtEl>
                                        <p:attrNameLst>
                                          <p:attrName>style.visibility</p:attrName>
                                        </p:attrNameLst>
                                      </p:cBhvr>
                                      <p:to>
                                        <p:strVal val="visible"/>
                                      </p:to>
                                    </p:set>
                                    <p:animEffect filter="fade" transition="in">
                                      <p:cBhvr>
                                        <p:cTn dur="1000"/>
                                        <p:tgtEl>
                                          <p:spTgt spid="15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9"/>
                                        </p:tgtEl>
                                        <p:attrNameLst>
                                          <p:attrName>style.visibility</p:attrName>
                                        </p:attrNameLst>
                                      </p:cBhvr>
                                      <p:to>
                                        <p:strVal val="visible"/>
                                      </p:to>
                                    </p:set>
                                    <p:animEffect filter="fade" transition="in">
                                      <p:cBhvr>
                                        <p:cTn dur="1000"/>
                                        <p:tgtEl>
                                          <p:spTgt spid="1489"/>
                                        </p:tgtEl>
                                      </p:cBhvr>
                                    </p:animEffect>
                                  </p:childTnLst>
                                </p:cTn>
                              </p:par>
                              <p:par>
                                <p:cTn fill="hold" nodeType="withEffect" presetClass="entr" presetID="10" presetSubtype="0">
                                  <p:stCondLst>
                                    <p:cond delay="0"/>
                                  </p:stCondLst>
                                  <p:childTnLst>
                                    <p:set>
                                      <p:cBhvr>
                                        <p:cTn dur="1" fill="hold">
                                          <p:stCondLst>
                                            <p:cond delay="0"/>
                                          </p:stCondLst>
                                        </p:cTn>
                                        <p:tgtEl>
                                          <p:spTgt spid="1490"/>
                                        </p:tgtEl>
                                        <p:attrNameLst>
                                          <p:attrName>style.visibility</p:attrName>
                                        </p:attrNameLst>
                                      </p:cBhvr>
                                      <p:to>
                                        <p:strVal val="visible"/>
                                      </p:to>
                                    </p:set>
                                    <p:animEffect filter="fade" transition="in">
                                      <p:cBhvr>
                                        <p:cTn dur="1000"/>
                                        <p:tgtEl>
                                          <p:spTgt spid="1490"/>
                                        </p:tgtEl>
                                      </p:cBhvr>
                                    </p:animEffect>
                                  </p:childTnLst>
                                </p:cTn>
                              </p:par>
                              <p:par>
                                <p:cTn fill="hold" nodeType="withEffect" presetClass="entr" presetID="10" presetSubtype="0">
                                  <p:stCondLst>
                                    <p:cond delay="0"/>
                                  </p:stCondLst>
                                  <p:childTnLst>
                                    <p:set>
                                      <p:cBhvr>
                                        <p:cTn dur="1" fill="hold">
                                          <p:stCondLst>
                                            <p:cond delay="0"/>
                                          </p:stCondLst>
                                        </p:cTn>
                                        <p:tgtEl>
                                          <p:spTgt spid="1491"/>
                                        </p:tgtEl>
                                        <p:attrNameLst>
                                          <p:attrName>style.visibility</p:attrName>
                                        </p:attrNameLst>
                                      </p:cBhvr>
                                      <p:to>
                                        <p:strVal val="visible"/>
                                      </p:to>
                                    </p:set>
                                    <p:animEffect filter="fade" transition="in">
                                      <p:cBhvr>
                                        <p:cTn dur="1000"/>
                                        <p:tgtEl>
                                          <p:spTgt spid="1491"/>
                                        </p:tgtEl>
                                      </p:cBhvr>
                                    </p:animEffect>
                                  </p:childTnLst>
                                </p:cTn>
                              </p:par>
                              <p:par>
                                <p:cTn fill="hold" nodeType="withEffect" presetClass="entr" presetID="10" presetSubtype="0">
                                  <p:stCondLst>
                                    <p:cond delay="0"/>
                                  </p:stCondLst>
                                  <p:childTnLst>
                                    <p:set>
                                      <p:cBhvr>
                                        <p:cTn dur="1" fill="hold">
                                          <p:stCondLst>
                                            <p:cond delay="0"/>
                                          </p:stCondLst>
                                        </p:cTn>
                                        <p:tgtEl>
                                          <p:spTgt spid="1496"/>
                                        </p:tgtEl>
                                        <p:attrNameLst>
                                          <p:attrName>style.visibility</p:attrName>
                                        </p:attrNameLst>
                                      </p:cBhvr>
                                      <p:to>
                                        <p:strVal val="visible"/>
                                      </p:to>
                                    </p:set>
                                    <p:animEffect filter="fade" transition="in">
                                      <p:cBhvr>
                                        <p:cTn dur="1000"/>
                                        <p:tgtEl>
                                          <p:spTgt spid="1496"/>
                                        </p:tgtEl>
                                      </p:cBhvr>
                                    </p:animEffect>
                                  </p:childTnLst>
                                </p:cTn>
                              </p:par>
                              <p:par>
                                <p:cTn fill="hold" nodeType="withEffect" presetClass="entr" presetID="10" presetSubtype="0">
                                  <p:stCondLst>
                                    <p:cond delay="0"/>
                                  </p:stCondLst>
                                  <p:childTnLst>
                                    <p:set>
                                      <p:cBhvr>
                                        <p:cTn dur="1" fill="hold">
                                          <p:stCondLst>
                                            <p:cond delay="0"/>
                                          </p:stCondLst>
                                        </p:cTn>
                                        <p:tgtEl>
                                          <p:spTgt spid="1497"/>
                                        </p:tgtEl>
                                        <p:attrNameLst>
                                          <p:attrName>style.visibility</p:attrName>
                                        </p:attrNameLst>
                                      </p:cBhvr>
                                      <p:to>
                                        <p:strVal val="visible"/>
                                      </p:to>
                                    </p:set>
                                    <p:animEffect filter="fade" transition="in">
                                      <p:cBhvr>
                                        <p:cTn dur="1000"/>
                                        <p:tgtEl>
                                          <p:spTgt spid="1497"/>
                                        </p:tgtEl>
                                      </p:cBhvr>
                                    </p:animEffect>
                                  </p:childTnLst>
                                </p:cTn>
                              </p:par>
                              <p:par>
                                <p:cTn fill="hold" nodeType="withEffect" presetClass="entr" presetID="10" presetSubtype="0">
                                  <p:stCondLst>
                                    <p:cond delay="0"/>
                                  </p:stCondLst>
                                  <p:childTnLst>
                                    <p:set>
                                      <p:cBhvr>
                                        <p:cTn dur="1" fill="hold">
                                          <p:stCondLst>
                                            <p:cond delay="0"/>
                                          </p:stCondLst>
                                        </p:cTn>
                                        <p:tgtEl>
                                          <p:spTgt spid="1499"/>
                                        </p:tgtEl>
                                        <p:attrNameLst>
                                          <p:attrName>style.visibility</p:attrName>
                                        </p:attrNameLst>
                                      </p:cBhvr>
                                      <p:to>
                                        <p:strVal val="visible"/>
                                      </p:to>
                                    </p:set>
                                    <p:animEffect filter="fade" transition="in">
                                      <p:cBhvr>
                                        <p:cTn dur="1000"/>
                                        <p:tgtEl>
                                          <p:spTgt spid="1499"/>
                                        </p:tgtEl>
                                      </p:cBhvr>
                                    </p:animEffect>
                                  </p:childTnLst>
                                </p:cTn>
                              </p:par>
                              <p:par>
                                <p:cTn fill="hold" nodeType="withEffect" presetClass="entr" presetID="10" presetSubtype="0">
                                  <p:stCondLst>
                                    <p:cond delay="0"/>
                                  </p:stCondLst>
                                  <p:childTnLst>
                                    <p:set>
                                      <p:cBhvr>
                                        <p:cTn dur="1" fill="hold">
                                          <p:stCondLst>
                                            <p:cond delay="0"/>
                                          </p:stCondLst>
                                        </p:cTn>
                                        <p:tgtEl>
                                          <p:spTgt spid="1504"/>
                                        </p:tgtEl>
                                        <p:attrNameLst>
                                          <p:attrName>style.visibility</p:attrName>
                                        </p:attrNameLst>
                                      </p:cBhvr>
                                      <p:to>
                                        <p:strVal val="visible"/>
                                      </p:to>
                                    </p:set>
                                    <p:animEffect filter="fade" transition="in">
                                      <p:cBhvr>
                                        <p:cTn dur="1000"/>
                                        <p:tgtEl>
                                          <p:spTgt spid="1504"/>
                                        </p:tgtEl>
                                      </p:cBhvr>
                                    </p:animEffect>
                                  </p:childTnLst>
                                </p:cTn>
                              </p:par>
                              <p:par>
                                <p:cTn fill="hold" nodeType="withEffect" presetClass="entr" presetID="10" presetSubtype="0">
                                  <p:stCondLst>
                                    <p:cond delay="0"/>
                                  </p:stCondLst>
                                  <p:childTnLst>
                                    <p:set>
                                      <p:cBhvr>
                                        <p:cTn dur="1" fill="hold">
                                          <p:stCondLst>
                                            <p:cond delay="0"/>
                                          </p:stCondLst>
                                        </p:cTn>
                                        <p:tgtEl>
                                          <p:spTgt spid="1506"/>
                                        </p:tgtEl>
                                        <p:attrNameLst>
                                          <p:attrName>style.visibility</p:attrName>
                                        </p:attrNameLst>
                                      </p:cBhvr>
                                      <p:to>
                                        <p:strVal val="visible"/>
                                      </p:to>
                                    </p:set>
                                    <p:animEffect filter="fade" transition="in">
                                      <p:cBhvr>
                                        <p:cTn dur="1000"/>
                                        <p:tgtEl>
                                          <p:spTgt spid="1506"/>
                                        </p:tgtEl>
                                      </p:cBhvr>
                                    </p:animEffect>
                                  </p:childTnLst>
                                </p:cTn>
                              </p:par>
                              <p:par>
                                <p:cTn fill="hold" nodeType="withEffect" presetClass="entr" presetID="10" presetSubtype="0">
                                  <p:stCondLst>
                                    <p:cond delay="0"/>
                                  </p:stCondLst>
                                  <p:childTnLst>
                                    <p:set>
                                      <p:cBhvr>
                                        <p:cTn dur="1" fill="hold">
                                          <p:stCondLst>
                                            <p:cond delay="0"/>
                                          </p:stCondLst>
                                        </p:cTn>
                                        <p:tgtEl>
                                          <p:spTgt spid="1507"/>
                                        </p:tgtEl>
                                        <p:attrNameLst>
                                          <p:attrName>style.visibility</p:attrName>
                                        </p:attrNameLst>
                                      </p:cBhvr>
                                      <p:to>
                                        <p:strVal val="visible"/>
                                      </p:to>
                                    </p:set>
                                    <p:animEffect filter="fade" transition="in">
                                      <p:cBhvr>
                                        <p:cTn dur="1000"/>
                                        <p:tgtEl>
                                          <p:spTgt spid="1507"/>
                                        </p:tgtEl>
                                      </p:cBhvr>
                                    </p:animEffect>
                                  </p:childTnLst>
                                </p:cTn>
                              </p:par>
                              <p:par>
                                <p:cTn fill="hold" nodeType="withEffect" presetClass="entr" presetID="10" presetSubtype="0">
                                  <p:stCondLst>
                                    <p:cond delay="0"/>
                                  </p:stCondLst>
                                  <p:childTnLst>
                                    <p:set>
                                      <p:cBhvr>
                                        <p:cTn dur="1" fill="hold">
                                          <p:stCondLst>
                                            <p:cond delay="0"/>
                                          </p:stCondLst>
                                        </p:cTn>
                                        <p:tgtEl>
                                          <p:spTgt spid="1508"/>
                                        </p:tgtEl>
                                        <p:attrNameLst>
                                          <p:attrName>style.visibility</p:attrName>
                                        </p:attrNameLst>
                                      </p:cBhvr>
                                      <p:to>
                                        <p:strVal val="visible"/>
                                      </p:to>
                                    </p:set>
                                    <p:animEffect filter="fade" transition="in">
                                      <p:cBhvr>
                                        <p:cTn dur="1000"/>
                                        <p:tgtEl>
                                          <p:spTgt spid="1508"/>
                                        </p:tgtEl>
                                      </p:cBhvr>
                                    </p:animEffect>
                                  </p:childTnLst>
                                </p:cTn>
                              </p:par>
                              <p:par>
                                <p:cTn fill="hold" nodeType="withEffect" presetClass="entr" presetID="10" presetSubtype="0">
                                  <p:stCondLst>
                                    <p:cond delay="0"/>
                                  </p:stCondLst>
                                  <p:childTnLst>
                                    <p:set>
                                      <p:cBhvr>
                                        <p:cTn dur="1" fill="hold">
                                          <p:stCondLst>
                                            <p:cond delay="0"/>
                                          </p:stCondLst>
                                        </p:cTn>
                                        <p:tgtEl>
                                          <p:spTgt spid="1514"/>
                                        </p:tgtEl>
                                        <p:attrNameLst>
                                          <p:attrName>style.visibility</p:attrName>
                                        </p:attrNameLst>
                                      </p:cBhvr>
                                      <p:to>
                                        <p:strVal val="visible"/>
                                      </p:to>
                                    </p:set>
                                    <p:animEffect filter="fade" transition="in">
                                      <p:cBhvr>
                                        <p:cTn dur="1000"/>
                                        <p:tgtEl>
                                          <p:spTgt spid="1514"/>
                                        </p:tgtEl>
                                      </p:cBhvr>
                                    </p:animEffect>
                                  </p:childTnLst>
                                </p:cTn>
                              </p:par>
                              <p:par>
                                <p:cTn fill="hold" nodeType="withEffect" presetClass="entr" presetID="10" presetSubtype="0">
                                  <p:stCondLst>
                                    <p:cond delay="0"/>
                                  </p:stCondLst>
                                  <p:childTnLst>
                                    <p:set>
                                      <p:cBhvr>
                                        <p:cTn dur="1" fill="hold">
                                          <p:stCondLst>
                                            <p:cond delay="0"/>
                                          </p:stCondLst>
                                        </p:cTn>
                                        <p:tgtEl>
                                          <p:spTgt spid="1530"/>
                                        </p:tgtEl>
                                        <p:attrNameLst>
                                          <p:attrName>style.visibility</p:attrName>
                                        </p:attrNameLst>
                                      </p:cBhvr>
                                      <p:to>
                                        <p:strVal val="visible"/>
                                      </p:to>
                                    </p:set>
                                    <p:animEffect filter="fade" transition="in">
                                      <p:cBhvr>
                                        <p:cTn dur="1000"/>
                                        <p:tgtEl>
                                          <p:spTgt spid="15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8" name="Shape 1538"/>
        <p:cNvGrpSpPr/>
        <p:nvPr/>
      </p:nvGrpSpPr>
      <p:grpSpPr>
        <a:xfrm>
          <a:off x="0" y="0"/>
          <a:ext cx="0" cy="0"/>
          <a:chOff x="0" y="0"/>
          <a:chExt cx="0" cy="0"/>
        </a:xfrm>
      </p:grpSpPr>
      <p:sp>
        <p:nvSpPr>
          <p:cNvPr id="1539" name="Google Shape;1539;p10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SOLUTIONS</a:t>
            </a:r>
            <a:endParaRPr/>
          </a:p>
        </p:txBody>
      </p:sp>
      <p:sp>
        <p:nvSpPr>
          <p:cNvPr id="1540" name="Google Shape;1540;p100"/>
          <p:cNvSpPr txBox="1"/>
          <p:nvPr>
            <p:ph idx="2" type="title"/>
          </p:nvPr>
        </p:nvSpPr>
        <p:spPr>
          <a:xfrm>
            <a:off x="1703750" y="1101838"/>
            <a:ext cx="1650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541" name="Google Shape;1541;p100"/>
          <p:cNvSpPr txBox="1"/>
          <p:nvPr>
            <p:ph idx="1" type="subTitle"/>
          </p:nvPr>
        </p:nvSpPr>
        <p:spPr>
          <a:xfrm>
            <a:off x="3448200" y="1101838"/>
            <a:ext cx="3909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pic>
        <p:nvPicPr>
          <p:cNvPr id="1542" name="Google Shape;1542;p100"/>
          <p:cNvPicPr preferRelativeResize="0"/>
          <p:nvPr/>
        </p:nvPicPr>
        <p:blipFill rotWithShape="1">
          <a:blip r:embed="rId3">
            <a:alphaModFix/>
          </a:blip>
          <a:srcRect b="0" l="122" r="62835" t="0"/>
          <a:stretch/>
        </p:blipFill>
        <p:spPr>
          <a:xfrm flipH="1" rot="10800000">
            <a:off x="7939326" y="1442521"/>
            <a:ext cx="1432374" cy="2788099"/>
          </a:xfrm>
          <a:prstGeom prst="rect">
            <a:avLst/>
          </a:prstGeom>
          <a:noFill/>
          <a:ln>
            <a:noFill/>
          </a:ln>
        </p:spPr>
      </p:pic>
      <p:sp>
        <p:nvSpPr>
          <p:cNvPr id="1543" name="Google Shape;1543;p100"/>
          <p:cNvSpPr/>
          <p:nvPr/>
        </p:nvSpPr>
        <p:spPr>
          <a:xfrm>
            <a:off x="7589363" y="2170110"/>
            <a:ext cx="1152300" cy="115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00"/>
          <p:cNvSpPr/>
          <p:nvPr/>
        </p:nvSpPr>
        <p:spPr>
          <a:xfrm flipH="1">
            <a:off x="807750" y="1101838"/>
            <a:ext cx="484800" cy="48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100"/>
          <p:cNvGrpSpPr/>
          <p:nvPr/>
        </p:nvGrpSpPr>
        <p:grpSpPr>
          <a:xfrm>
            <a:off x="872051" y="1211422"/>
            <a:ext cx="356196" cy="265631"/>
            <a:chOff x="5216456" y="3725484"/>
            <a:chExt cx="356196" cy="265631"/>
          </a:xfrm>
        </p:grpSpPr>
        <p:sp>
          <p:nvSpPr>
            <p:cNvPr id="1546" name="Google Shape;1546;p10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0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8" name="Google Shape;1548;p100"/>
          <p:cNvSpPr txBox="1"/>
          <p:nvPr>
            <p:ph idx="3" type="title"/>
          </p:nvPr>
        </p:nvSpPr>
        <p:spPr>
          <a:xfrm>
            <a:off x="1703750" y="1670763"/>
            <a:ext cx="1650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549" name="Google Shape;1549;p100"/>
          <p:cNvSpPr txBox="1"/>
          <p:nvPr>
            <p:ph idx="4" type="subTitle"/>
          </p:nvPr>
        </p:nvSpPr>
        <p:spPr>
          <a:xfrm>
            <a:off x="3448200" y="1670763"/>
            <a:ext cx="3909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550" name="Google Shape;1550;p100"/>
          <p:cNvSpPr txBox="1"/>
          <p:nvPr>
            <p:ph idx="5" type="title"/>
          </p:nvPr>
        </p:nvSpPr>
        <p:spPr>
          <a:xfrm>
            <a:off x="1703750" y="2239688"/>
            <a:ext cx="1650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551" name="Google Shape;1551;p100"/>
          <p:cNvSpPr txBox="1"/>
          <p:nvPr>
            <p:ph idx="6" type="subTitle"/>
          </p:nvPr>
        </p:nvSpPr>
        <p:spPr>
          <a:xfrm>
            <a:off x="3448200" y="2239688"/>
            <a:ext cx="3909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1552" name="Google Shape;1552;p100"/>
          <p:cNvSpPr txBox="1"/>
          <p:nvPr>
            <p:ph idx="7" type="title"/>
          </p:nvPr>
        </p:nvSpPr>
        <p:spPr>
          <a:xfrm>
            <a:off x="1703750" y="2808613"/>
            <a:ext cx="1650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553" name="Google Shape;1553;p100"/>
          <p:cNvSpPr txBox="1"/>
          <p:nvPr>
            <p:ph idx="8" type="subTitle"/>
          </p:nvPr>
        </p:nvSpPr>
        <p:spPr>
          <a:xfrm>
            <a:off x="3448200" y="2808613"/>
            <a:ext cx="3909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a:t>
            </a:r>
            <a:r>
              <a:rPr lang="en"/>
              <a:t>the biggest planet of them all</a:t>
            </a:r>
            <a:endParaRPr/>
          </a:p>
        </p:txBody>
      </p:sp>
      <p:sp>
        <p:nvSpPr>
          <p:cNvPr id="1554" name="Google Shape;1554;p100"/>
          <p:cNvSpPr txBox="1"/>
          <p:nvPr>
            <p:ph idx="9" type="title"/>
          </p:nvPr>
        </p:nvSpPr>
        <p:spPr>
          <a:xfrm>
            <a:off x="1703750" y="3377538"/>
            <a:ext cx="1650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555" name="Google Shape;1555;p100"/>
          <p:cNvSpPr txBox="1"/>
          <p:nvPr>
            <p:ph idx="13" type="subTitle"/>
          </p:nvPr>
        </p:nvSpPr>
        <p:spPr>
          <a:xfrm>
            <a:off x="3448200" y="3377538"/>
            <a:ext cx="3909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rings</a:t>
            </a:r>
            <a:endParaRPr/>
          </a:p>
        </p:txBody>
      </p:sp>
      <p:sp>
        <p:nvSpPr>
          <p:cNvPr id="1556" name="Google Shape;1556;p100"/>
          <p:cNvSpPr txBox="1"/>
          <p:nvPr>
            <p:ph idx="14" type="title"/>
          </p:nvPr>
        </p:nvSpPr>
        <p:spPr>
          <a:xfrm>
            <a:off x="1703750" y="3946463"/>
            <a:ext cx="1650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557" name="Google Shape;1557;p100"/>
          <p:cNvSpPr txBox="1"/>
          <p:nvPr>
            <p:ph idx="15" type="subTitle"/>
          </p:nvPr>
        </p:nvSpPr>
        <p:spPr>
          <a:xfrm>
            <a:off x="3448200" y="3946463"/>
            <a:ext cx="3909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a:t>
            </a:r>
            <a:r>
              <a:rPr lang="en"/>
              <a:t>s the farthest planet from the Sun </a:t>
            </a:r>
            <a:endParaRPr/>
          </a:p>
        </p:txBody>
      </p:sp>
      <p:sp>
        <p:nvSpPr>
          <p:cNvPr id="1558" name="Google Shape;1558;p100"/>
          <p:cNvSpPr/>
          <p:nvPr/>
        </p:nvSpPr>
        <p:spPr>
          <a:xfrm flipH="1">
            <a:off x="807750" y="1670763"/>
            <a:ext cx="484800" cy="48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00"/>
          <p:cNvSpPr/>
          <p:nvPr/>
        </p:nvSpPr>
        <p:spPr>
          <a:xfrm flipH="1">
            <a:off x="807750" y="2239688"/>
            <a:ext cx="484800" cy="48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00"/>
          <p:cNvSpPr/>
          <p:nvPr/>
        </p:nvSpPr>
        <p:spPr>
          <a:xfrm flipH="1">
            <a:off x="807750" y="2808613"/>
            <a:ext cx="484800" cy="48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1" name="Google Shape;1561;p100"/>
          <p:cNvGrpSpPr/>
          <p:nvPr/>
        </p:nvGrpSpPr>
        <p:grpSpPr>
          <a:xfrm>
            <a:off x="872051" y="2918197"/>
            <a:ext cx="356196" cy="265631"/>
            <a:chOff x="5216456" y="3725484"/>
            <a:chExt cx="356196" cy="265631"/>
          </a:xfrm>
        </p:grpSpPr>
        <p:sp>
          <p:nvSpPr>
            <p:cNvPr id="1562" name="Google Shape;1562;p10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0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4" name="Google Shape;1564;p100"/>
          <p:cNvSpPr/>
          <p:nvPr/>
        </p:nvSpPr>
        <p:spPr>
          <a:xfrm flipH="1">
            <a:off x="807750" y="3377538"/>
            <a:ext cx="484800" cy="48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00"/>
          <p:cNvSpPr/>
          <p:nvPr/>
        </p:nvSpPr>
        <p:spPr>
          <a:xfrm flipH="1">
            <a:off x="807750" y="3946463"/>
            <a:ext cx="484800" cy="48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6" name="Google Shape;1566;p100"/>
          <p:cNvGrpSpPr/>
          <p:nvPr/>
        </p:nvGrpSpPr>
        <p:grpSpPr>
          <a:xfrm>
            <a:off x="872051" y="4056047"/>
            <a:ext cx="356196" cy="265631"/>
            <a:chOff x="5216456" y="3725484"/>
            <a:chExt cx="356196" cy="265631"/>
          </a:xfrm>
        </p:grpSpPr>
        <p:sp>
          <p:nvSpPr>
            <p:cNvPr id="1567" name="Google Shape;1567;p10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0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100"/>
          <p:cNvGrpSpPr/>
          <p:nvPr/>
        </p:nvGrpSpPr>
        <p:grpSpPr>
          <a:xfrm>
            <a:off x="891329" y="1753791"/>
            <a:ext cx="317645" cy="318757"/>
            <a:chOff x="5779408" y="3699191"/>
            <a:chExt cx="317645" cy="318757"/>
          </a:xfrm>
        </p:grpSpPr>
        <p:sp>
          <p:nvSpPr>
            <p:cNvPr id="1570" name="Google Shape;1570;p10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0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 name="Google Shape;1572;p100"/>
          <p:cNvGrpSpPr/>
          <p:nvPr/>
        </p:nvGrpSpPr>
        <p:grpSpPr>
          <a:xfrm>
            <a:off x="891329" y="2322716"/>
            <a:ext cx="317645" cy="318757"/>
            <a:chOff x="5779408" y="3699191"/>
            <a:chExt cx="317645" cy="318757"/>
          </a:xfrm>
        </p:grpSpPr>
        <p:sp>
          <p:nvSpPr>
            <p:cNvPr id="1573" name="Google Shape;1573;p10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0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100"/>
          <p:cNvGrpSpPr/>
          <p:nvPr/>
        </p:nvGrpSpPr>
        <p:grpSpPr>
          <a:xfrm>
            <a:off x="891329" y="3460566"/>
            <a:ext cx="317645" cy="318757"/>
            <a:chOff x="5779408" y="3699191"/>
            <a:chExt cx="317645" cy="318757"/>
          </a:xfrm>
        </p:grpSpPr>
        <p:sp>
          <p:nvSpPr>
            <p:cNvPr id="1576" name="Google Shape;1576;p10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0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1" name="Shape 1581"/>
        <p:cNvGrpSpPr/>
        <p:nvPr/>
      </p:nvGrpSpPr>
      <p:grpSpPr>
        <a:xfrm>
          <a:off x="0" y="0"/>
          <a:ext cx="0" cy="0"/>
          <a:chOff x="0" y="0"/>
          <a:chExt cx="0" cy="0"/>
        </a:xfrm>
      </p:grpSpPr>
      <p:sp>
        <p:nvSpPr>
          <p:cNvPr id="1582" name="Google Shape;1582;p10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BIBLIOGRAPHIC REFERENCES</a:t>
            </a:r>
            <a:endParaRPr/>
          </a:p>
        </p:txBody>
      </p:sp>
      <p:sp>
        <p:nvSpPr>
          <p:cNvPr id="1583" name="Google Shape;1583;p101"/>
          <p:cNvSpPr txBox="1"/>
          <p:nvPr/>
        </p:nvSpPr>
        <p:spPr>
          <a:xfrm>
            <a:off x="1774200" y="1771550"/>
            <a:ext cx="5595600" cy="23964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indent="-317500" lvl="0" marL="457200" rtl="0" algn="l">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indent="-317500" lvl="0" marL="457200" rtl="0" algn="l">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indent="-317500" lvl="0" marL="457200" rtl="0" algn="l">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indent="-317500" lvl="0" marL="457200" rtl="0" algn="l">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indent="-317500" lvl="0" marL="457200" rtl="0" algn="l">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indent="-317500" lvl="0" marL="457200" rtl="0" algn="l">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indent="-317500" lvl="0" marL="457200" rtl="0" algn="l">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indent="-317500" lvl="0" marL="457200" rtl="0" algn="l">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pic>
        <p:nvPicPr>
          <p:cNvPr id="417" name="Google Shape;417;p57"/>
          <p:cNvPicPr preferRelativeResize="0"/>
          <p:nvPr/>
        </p:nvPicPr>
        <p:blipFill rotWithShape="1">
          <a:blip r:embed="rId3">
            <a:alphaModFix/>
          </a:blip>
          <a:srcRect b="0" l="32676" r="1852" t="0"/>
          <a:stretch/>
        </p:blipFill>
        <p:spPr>
          <a:xfrm flipH="1">
            <a:off x="4956250" y="760425"/>
            <a:ext cx="3553500" cy="3622800"/>
          </a:xfrm>
          <a:prstGeom prst="ellipse">
            <a:avLst/>
          </a:prstGeom>
          <a:noFill/>
          <a:ln>
            <a:noFill/>
          </a:ln>
        </p:spPr>
      </p:pic>
      <p:sp>
        <p:nvSpPr>
          <p:cNvPr id="418" name="Google Shape;418;p57"/>
          <p:cNvSpPr txBox="1"/>
          <p:nvPr>
            <p:ph type="title"/>
          </p:nvPr>
        </p:nvSpPr>
        <p:spPr>
          <a:xfrm flipH="1">
            <a:off x="711539" y="2188792"/>
            <a:ext cx="41652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PRESENTATION</a:t>
            </a:r>
            <a:endParaRPr/>
          </a:p>
        </p:txBody>
      </p:sp>
      <p:sp>
        <p:nvSpPr>
          <p:cNvPr id="419" name="Google Shape;419;p57"/>
          <p:cNvSpPr txBox="1"/>
          <p:nvPr>
            <p:ph idx="2" type="title"/>
          </p:nvPr>
        </p:nvSpPr>
        <p:spPr>
          <a:xfrm flipH="1">
            <a:off x="711539" y="1337825"/>
            <a:ext cx="41652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20" name="Google Shape;420;p57"/>
          <p:cNvSpPr txBox="1"/>
          <p:nvPr>
            <p:ph idx="1" type="subTitle"/>
          </p:nvPr>
        </p:nvSpPr>
        <p:spPr>
          <a:xfrm flipH="1">
            <a:off x="711539" y="3132175"/>
            <a:ext cx="41652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421" name="Google Shape;421;p57"/>
          <p:cNvSpPr/>
          <p:nvPr/>
        </p:nvSpPr>
        <p:spPr>
          <a:xfrm rot="10800000">
            <a:off x="5466157" y="38325"/>
            <a:ext cx="3545443" cy="1362071"/>
          </a:xfrm>
          <a:custGeom>
            <a:rect b="b" l="l" r="r" t="t"/>
            <a:pathLst>
              <a:path extrusionOk="0" h="109778" w="28575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7"/>
          <p:cNvSpPr/>
          <p:nvPr/>
        </p:nvSpPr>
        <p:spPr>
          <a:xfrm rot="-5400000">
            <a:off x="575975" y="436524"/>
            <a:ext cx="1484400" cy="148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1000"/>
                                        <p:tgtEl>
                                          <p:spTgt spid="4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
                                        </p:tgtEl>
                                        <p:attrNameLst>
                                          <p:attrName>style.visibility</p:attrName>
                                        </p:attrNameLst>
                                      </p:cBhvr>
                                      <p:to>
                                        <p:strVal val="visible"/>
                                      </p:to>
                                    </p:set>
                                    <p:animEffect filter="fade" transition="in">
                                      <p:cBhvr>
                                        <p:cTn dur="1000"/>
                                        <p:tgtEl>
                                          <p:spTgt spid="418"/>
                                        </p:tgtEl>
                                      </p:cBhvr>
                                    </p:animEffect>
                                  </p:childTnLst>
                                </p:cTn>
                              </p:par>
                              <p:par>
                                <p:cTn fill="hold" nodeType="withEffect" presetClass="entr" presetID="10" presetSubtype="0">
                                  <p:stCondLst>
                                    <p:cond delay="0"/>
                                  </p:stCondLst>
                                  <p:childTnLst>
                                    <p:set>
                                      <p:cBhvr>
                                        <p:cTn dur="1" fill="hold">
                                          <p:stCondLst>
                                            <p:cond delay="0"/>
                                          </p:stCondLst>
                                        </p:cTn>
                                        <p:tgtEl>
                                          <p:spTgt spid="419"/>
                                        </p:tgtEl>
                                        <p:attrNameLst>
                                          <p:attrName>style.visibility</p:attrName>
                                        </p:attrNameLst>
                                      </p:cBhvr>
                                      <p:to>
                                        <p:strVal val="visible"/>
                                      </p:to>
                                    </p:set>
                                    <p:animEffect filter="fade" transition="in">
                                      <p:cBhvr>
                                        <p:cTn dur="1000"/>
                                        <p:tgtEl>
                                          <p:spTgt spid="419"/>
                                        </p:tgtEl>
                                      </p:cBhvr>
                                    </p:animEffect>
                                  </p:childTnLst>
                                </p:cTn>
                              </p:par>
                              <p:par>
                                <p:cTn fill="hold" nodeType="with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1000"/>
                                        <p:tgtEl>
                                          <p:spTgt spid="4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17"/>
                                        </p:tgtEl>
                                        <p:attrNameLst>
                                          <p:attrName>style.visibility</p:attrName>
                                        </p:attrNameLst>
                                      </p:cBhvr>
                                      <p:to>
                                        <p:strVal val="visible"/>
                                      </p:to>
                                    </p:set>
                                    <p:anim calcmode="lin" valueType="num">
                                      <p:cBhvr additive="base">
                                        <p:cTn dur="1000"/>
                                        <p:tgtEl>
                                          <p:spTgt spid="41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7" name="Shape 1587"/>
        <p:cNvGrpSpPr/>
        <p:nvPr/>
      </p:nvGrpSpPr>
      <p:grpSpPr>
        <a:xfrm>
          <a:off x="0" y="0"/>
          <a:ext cx="0" cy="0"/>
          <a:chOff x="0" y="0"/>
          <a:chExt cx="0" cy="0"/>
        </a:xfrm>
      </p:grpSpPr>
      <p:sp>
        <p:nvSpPr>
          <p:cNvPr id="1588" name="Google Shape;1588;p10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BIBLIOGRAPHIC REFERENCES</a:t>
            </a:r>
            <a:endParaRPr/>
          </a:p>
        </p:txBody>
      </p:sp>
      <p:sp>
        <p:nvSpPr>
          <p:cNvPr id="1589" name="Google Shape;1589;p102"/>
          <p:cNvSpPr/>
          <p:nvPr/>
        </p:nvSpPr>
        <p:spPr>
          <a:xfrm>
            <a:off x="720125" y="1561175"/>
            <a:ext cx="2570700" cy="287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02"/>
          <p:cNvSpPr txBox="1"/>
          <p:nvPr/>
        </p:nvSpPr>
        <p:spPr>
          <a:xfrm>
            <a:off x="962325" y="2095000"/>
            <a:ext cx="2190600" cy="21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Solar System. It’s the fourth-brightest object in the night sky. This planet was named after the Roman god of the skies and lightning</a:t>
            </a:r>
            <a:endParaRPr>
              <a:solidFill>
                <a:schemeClr val="dk2"/>
              </a:solidFill>
              <a:latin typeface="Montserrat Medium"/>
              <a:ea typeface="Montserrat Medium"/>
              <a:cs typeface="Montserrat Medium"/>
              <a:sym typeface="Montserrat Medium"/>
            </a:endParaRPr>
          </a:p>
        </p:txBody>
      </p:sp>
      <p:sp>
        <p:nvSpPr>
          <p:cNvPr id="1591" name="Google Shape;1591;p102"/>
          <p:cNvSpPr txBox="1"/>
          <p:nvPr/>
        </p:nvSpPr>
        <p:spPr>
          <a:xfrm>
            <a:off x="962327" y="1694806"/>
            <a:ext cx="2085900" cy="40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NOTES</a:t>
            </a:r>
            <a:endParaRPr sz="2000">
              <a:solidFill>
                <a:schemeClr val="dk2"/>
              </a:solidFill>
              <a:latin typeface="Montserrat ExtraBold"/>
              <a:ea typeface="Montserrat ExtraBold"/>
              <a:cs typeface="Montserrat ExtraBold"/>
              <a:sym typeface="Montserrat ExtraBold"/>
            </a:endParaRPr>
          </a:p>
        </p:txBody>
      </p:sp>
      <p:graphicFrame>
        <p:nvGraphicFramePr>
          <p:cNvPr id="1592" name="Google Shape;1592;p102"/>
          <p:cNvGraphicFramePr/>
          <p:nvPr/>
        </p:nvGraphicFramePr>
        <p:xfrm>
          <a:off x="3371925" y="1561175"/>
          <a:ext cx="3000000" cy="3000000"/>
        </p:xfrm>
        <a:graphic>
          <a:graphicData uri="http://schemas.openxmlformats.org/drawingml/2006/table">
            <a:tbl>
              <a:tblPr>
                <a:noFill/>
                <a:tableStyleId>{7F67E1A7-5E7D-4E4A-93FB-50E5970F2A31}</a:tableStyleId>
              </a:tblPr>
              <a:tblGrid>
                <a:gridCol w="1146275"/>
                <a:gridCol w="3905675"/>
              </a:tblGrid>
              <a:tr h="47992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AUTHOR</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38100">
                      <a:solidFill>
                        <a:schemeClr val="dk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1600">
                          <a:solidFill>
                            <a:schemeClr val="dk2"/>
                          </a:solidFill>
                          <a:latin typeface="Montserrat"/>
                          <a:ea typeface="Montserrat"/>
                          <a:cs typeface="Montserrat"/>
                          <a:sym typeface="Montserrat"/>
                        </a:rPr>
                        <a:t>TITTLE</a:t>
                      </a:r>
                      <a:endParaRPr b="1" sz="1600">
                        <a:solidFill>
                          <a:schemeClr val="dk2"/>
                        </a:solidFill>
                        <a:latin typeface="Montserrat"/>
                        <a:ea typeface="Montserrat"/>
                        <a:cs typeface="Montserrat"/>
                        <a:sym typeface="Montserrat"/>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38100">
                      <a:solidFill>
                        <a:schemeClr val="dk2"/>
                      </a:solidFill>
                      <a:prstDash val="solid"/>
                      <a:round/>
                      <a:headEnd len="sm" w="sm" type="none"/>
                      <a:tailEnd len="sm" w="sm" type="none"/>
                    </a:lnB>
                    <a:solidFill>
                      <a:schemeClr val="dk1"/>
                    </a:solidFill>
                  </a:tcPr>
                </a:tc>
              </a:tr>
              <a:tr h="47992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NEPTUNE</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38100">
                      <a:solidFill>
                        <a:schemeClr val="dk2"/>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1600"/>
                        </a:spcAft>
                        <a:buNone/>
                      </a:pPr>
                      <a:r>
                        <a:rPr lang="en">
                          <a:solidFill>
                            <a:schemeClr val="dk2"/>
                          </a:solidFill>
                          <a:latin typeface="Montserrat Medium"/>
                          <a:ea typeface="Montserrat Medium"/>
                          <a:cs typeface="Montserrat Medium"/>
                          <a:sym typeface="Montserrat Medium"/>
                        </a:rPr>
                        <a:t>It’</a:t>
                      </a:r>
                      <a:r>
                        <a:rPr lang="en">
                          <a:solidFill>
                            <a:schemeClr val="dk2"/>
                          </a:solidFill>
                          <a:latin typeface="Montserrat Medium"/>
                          <a:ea typeface="Montserrat Medium"/>
                          <a:cs typeface="Montserrat Medium"/>
                          <a:sym typeface="Montserrat Medium"/>
                        </a:rPr>
                        <a:t>s the farthest planet from the Sun</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38100">
                      <a:solidFill>
                        <a:schemeClr val="dk2"/>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47992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MERCURY</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It’</a:t>
                      </a:r>
                      <a:r>
                        <a:rPr lang="en">
                          <a:solidFill>
                            <a:schemeClr val="dk2"/>
                          </a:solidFill>
                          <a:latin typeface="Montserrat Medium"/>
                          <a:ea typeface="Montserrat Medium"/>
                          <a:cs typeface="Montserrat Medium"/>
                          <a:sym typeface="Montserrat Medium"/>
                        </a:rPr>
                        <a:t>s the smallest planet of them all</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47992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MARS</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Despite being red, it’s a cold place</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47992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SATURN</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1600"/>
                        </a:spcAft>
                        <a:buNone/>
                      </a:pPr>
                      <a:r>
                        <a:rPr lang="en">
                          <a:solidFill>
                            <a:schemeClr val="dk2"/>
                          </a:solidFill>
                          <a:latin typeface="Montserrat Medium"/>
                          <a:ea typeface="Montserrat Medium"/>
                          <a:cs typeface="Montserrat Medium"/>
                          <a:sym typeface="Montserrat Medium"/>
                        </a:rPr>
                        <a:t>It’s</a:t>
                      </a:r>
                      <a:r>
                        <a:rPr lang="en">
                          <a:solidFill>
                            <a:schemeClr val="dk2"/>
                          </a:solidFill>
                          <a:latin typeface="Montserrat Medium"/>
                          <a:ea typeface="Montserrat Medium"/>
                          <a:cs typeface="Montserrat Medium"/>
                          <a:sym typeface="Montserrat Medium"/>
                        </a:rPr>
                        <a:t> a gas giant and has several rings</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r h="479925">
                <a:tc>
                  <a:txBody>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THE SUN</a:t>
                      </a:r>
                      <a:endParaRPr b="1">
                        <a:solidFill>
                          <a:schemeClr val="dk2"/>
                        </a:solidFill>
                        <a:latin typeface="Montserrat"/>
                        <a:ea typeface="Montserrat"/>
                        <a:cs typeface="Montserrat"/>
                        <a:sym typeface="Montserrat"/>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1600"/>
                        </a:spcAft>
                        <a:buNone/>
                      </a:pPr>
                      <a:r>
                        <a:rPr lang="en">
                          <a:solidFill>
                            <a:schemeClr val="dk2"/>
                          </a:solidFill>
                          <a:latin typeface="Montserrat Medium"/>
                          <a:ea typeface="Montserrat Medium"/>
                          <a:cs typeface="Montserrat Medium"/>
                          <a:sym typeface="Montserrat Medium"/>
                        </a:rPr>
                        <a:t>It’</a:t>
                      </a:r>
                      <a:r>
                        <a:rPr lang="en">
                          <a:solidFill>
                            <a:schemeClr val="dk2"/>
                          </a:solidFill>
                          <a:latin typeface="Montserrat Medium"/>
                          <a:ea typeface="Montserrat Medium"/>
                          <a:cs typeface="Montserrat Medium"/>
                          <a:sym typeface="Montserrat Medium"/>
                        </a:rPr>
                        <a:t>s the closest star to Earth</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r>
            </a:tbl>
          </a:graphicData>
        </a:graphic>
      </p:graphicFrame>
    </p:spTree>
  </p:cSld>
  <p:clrMapOvr>
    <a:masterClrMapping/>
  </p:clrMapOvr>
  <mc:AlternateContent>
    <mc:Choice Requires="p14">
      <p:transition spd="slow" p14:dur="1000">
        <p:push/>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6" name="Shape 1596"/>
        <p:cNvGrpSpPr/>
        <p:nvPr/>
      </p:nvGrpSpPr>
      <p:grpSpPr>
        <a:xfrm>
          <a:off x="0" y="0"/>
          <a:ext cx="0" cy="0"/>
          <a:chOff x="0" y="0"/>
          <a:chExt cx="0" cy="0"/>
        </a:xfrm>
      </p:grpSpPr>
      <p:sp>
        <p:nvSpPr>
          <p:cNvPr id="1597" name="Google Shape;1597;p103"/>
          <p:cNvSpPr txBox="1"/>
          <p:nvPr>
            <p:ph type="title"/>
          </p:nvPr>
        </p:nvSpPr>
        <p:spPr>
          <a:xfrm flipH="1">
            <a:off x="4911600" y="1226900"/>
            <a:ext cx="3512400" cy="121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VISIT OUR WEBSITE</a:t>
            </a:r>
            <a:endParaRPr/>
          </a:p>
        </p:txBody>
      </p:sp>
      <p:sp>
        <p:nvSpPr>
          <p:cNvPr id="1598" name="Google Shape;1598;p103"/>
          <p:cNvSpPr txBox="1"/>
          <p:nvPr>
            <p:ph idx="1" type="subTitle"/>
          </p:nvPr>
        </p:nvSpPr>
        <p:spPr>
          <a:xfrm flipH="1">
            <a:off x="4911600" y="2437350"/>
            <a:ext cx="3512400" cy="1110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delete this one, add yours and center it properly</a:t>
            </a:r>
            <a:endParaRPr/>
          </a:p>
        </p:txBody>
      </p:sp>
      <p:grpSp>
        <p:nvGrpSpPr>
          <p:cNvPr id="1599" name="Google Shape;1599;p103"/>
          <p:cNvGrpSpPr/>
          <p:nvPr/>
        </p:nvGrpSpPr>
        <p:grpSpPr>
          <a:xfrm>
            <a:off x="888925" y="1341225"/>
            <a:ext cx="3938146" cy="3173991"/>
            <a:chOff x="888925" y="1341225"/>
            <a:chExt cx="3938146" cy="3173991"/>
          </a:xfrm>
        </p:grpSpPr>
        <p:grpSp>
          <p:nvGrpSpPr>
            <p:cNvPr id="1600" name="Google Shape;1600;p103"/>
            <p:cNvGrpSpPr/>
            <p:nvPr/>
          </p:nvGrpSpPr>
          <p:grpSpPr>
            <a:xfrm>
              <a:off x="888925" y="1341225"/>
              <a:ext cx="3938146" cy="3173991"/>
              <a:chOff x="4433213" y="962938"/>
              <a:chExt cx="3996900" cy="3221345"/>
            </a:xfrm>
          </p:grpSpPr>
          <p:sp>
            <p:nvSpPr>
              <p:cNvPr id="1601" name="Google Shape;1601;p103"/>
              <p:cNvSpPr/>
              <p:nvPr/>
            </p:nvSpPr>
            <p:spPr>
              <a:xfrm>
                <a:off x="5912687" y="3672239"/>
                <a:ext cx="1038000" cy="351900"/>
              </a:xfrm>
              <a:prstGeom prst="trapezoid">
                <a:avLst>
                  <a:gd fmla="val 4136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03"/>
              <p:cNvSpPr/>
              <p:nvPr/>
            </p:nvSpPr>
            <p:spPr>
              <a:xfrm>
                <a:off x="4433213" y="962938"/>
                <a:ext cx="3996900" cy="2787600"/>
              </a:xfrm>
              <a:prstGeom prst="roundRect">
                <a:avLst>
                  <a:gd fmla="val 332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03"/>
              <p:cNvSpPr/>
              <p:nvPr/>
            </p:nvSpPr>
            <p:spPr>
              <a:xfrm>
                <a:off x="5547823" y="3989883"/>
                <a:ext cx="1767600" cy="194400"/>
              </a:xfrm>
              <a:prstGeom prst="trapezoid">
                <a:avLst>
                  <a:gd fmla="val 4136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103"/>
            <p:cNvSpPr/>
            <p:nvPr/>
          </p:nvSpPr>
          <p:spPr>
            <a:xfrm>
              <a:off x="2754200" y="3690100"/>
              <a:ext cx="207600" cy="20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05" name="Google Shape;1605;p103"/>
          <p:cNvPicPr preferRelativeResize="0"/>
          <p:nvPr/>
        </p:nvPicPr>
        <p:blipFill rotWithShape="1">
          <a:blip r:embed="rId3">
            <a:alphaModFix/>
          </a:blip>
          <a:srcRect b="0" l="0" r="0" t="0"/>
          <a:stretch/>
        </p:blipFill>
        <p:spPr>
          <a:xfrm>
            <a:off x="1027100" y="1497638"/>
            <a:ext cx="3661800" cy="2059750"/>
          </a:xfrm>
          <a:prstGeom prst="rect">
            <a:avLst/>
          </a:prstGeom>
          <a:noFill/>
          <a:ln>
            <a:noFill/>
          </a:ln>
        </p:spPr>
      </p:pic>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9"/>
                                        </p:tgtEl>
                                        <p:attrNameLst>
                                          <p:attrName>style.visibility</p:attrName>
                                        </p:attrNameLst>
                                      </p:cBhvr>
                                      <p:to>
                                        <p:strVal val="visible"/>
                                      </p:to>
                                    </p:set>
                                    <p:animEffect filter="fade" transition="in">
                                      <p:cBhvr>
                                        <p:cTn dur="1000"/>
                                        <p:tgtEl>
                                          <p:spTgt spid="1599"/>
                                        </p:tgtEl>
                                      </p:cBhvr>
                                    </p:animEffect>
                                  </p:childTnLst>
                                </p:cTn>
                              </p:par>
                              <p:par>
                                <p:cTn fill="hold" nodeType="withEffect" presetClass="entr" presetID="10" presetSubtype="0">
                                  <p:stCondLst>
                                    <p:cond delay="0"/>
                                  </p:stCondLst>
                                  <p:childTnLst>
                                    <p:set>
                                      <p:cBhvr>
                                        <p:cTn dur="1" fill="hold">
                                          <p:stCondLst>
                                            <p:cond delay="0"/>
                                          </p:stCondLst>
                                        </p:cTn>
                                        <p:tgtEl>
                                          <p:spTgt spid="1605"/>
                                        </p:tgtEl>
                                        <p:attrNameLst>
                                          <p:attrName>style.visibility</p:attrName>
                                        </p:attrNameLst>
                                      </p:cBhvr>
                                      <p:to>
                                        <p:strVal val="visible"/>
                                      </p:to>
                                    </p:set>
                                    <p:animEffect filter="fade" transition="in">
                                      <p:cBhvr>
                                        <p:cTn dur="1000"/>
                                        <p:tgtEl>
                                          <p:spTgt spid="16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7"/>
                                        </p:tgtEl>
                                        <p:attrNameLst>
                                          <p:attrName>style.visibility</p:attrName>
                                        </p:attrNameLst>
                                      </p:cBhvr>
                                      <p:to>
                                        <p:strVal val="visible"/>
                                      </p:to>
                                    </p:set>
                                    <p:animEffect filter="fade" transition="in">
                                      <p:cBhvr>
                                        <p:cTn dur="1000"/>
                                        <p:tgtEl>
                                          <p:spTgt spid="1597"/>
                                        </p:tgtEl>
                                      </p:cBhvr>
                                    </p:animEffect>
                                  </p:childTnLst>
                                </p:cTn>
                              </p:par>
                              <p:par>
                                <p:cTn fill="hold" nodeType="withEffect" presetClass="entr" presetID="10" presetSubtype="0">
                                  <p:stCondLst>
                                    <p:cond delay="0"/>
                                  </p:stCondLst>
                                  <p:childTnLst>
                                    <p:set>
                                      <p:cBhvr>
                                        <p:cTn dur="1" fill="hold">
                                          <p:stCondLst>
                                            <p:cond delay="0"/>
                                          </p:stCondLst>
                                        </p:cTn>
                                        <p:tgtEl>
                                          <p:spTgt spid="1598"/>
                                        </p:tgtEl>
                                        <p:attrNameLst>
                                          <p:attrName>style.visibility</p:attrName>
                                        </p:attrNameLst>
                                      </p:cBhvr>
                                      <p:to>
                                        <p:strVal val="visible"/>
                                      </p:to>
                                    </p:set>
                                    <p:animEffect filter="fade" transition="in">
                                      <p:cBhvr>
                                        <p:cTn dur="1000"/>
                                        <p:tgtEl>
                                          <p:spTgt spid="15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9" name="Shape 1609"/>
        <p:cNvGrpSpPr/>
        <p:nvPr/>
      </p:nvGrpSpPr>
      <p:grpSpPr>
        <a:xfrm>
          <a:off x="0" y="0"/>
          <a:ext cx="0" cy="0"/>
          <a:chOff x="0" y="0"/>
          <a:chExt cx="0" cy="0"/>
        </a:xfrm>
      </p:grpSpPr>
      <p:sp>
        <p:nvSpPr>
          <p:cNvPr id="1610" name="Google Shape;1610;p104"/>
          <p:cNvSpPr txBox="1"/>
          <p:nvPr>
            <p:ph type="ctrTitle"/>
          </p:nvPr>
        </p:nvSpPr>
        <p:spPr>
          <a:xfrm>
            <a:off x="4572000" y="540000"/>
            <a:ext cx="3852000" cy="99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611" name="Google Shape;1611;p104"/>
          <p:cNvSpPr txBox="1"/>
          <p:nvPr>
            <p:ph idx="1" type="subTitle"/>
          </p:nvPr>
        </p:nvSpPr>
        <p:spPr>
          <a:xfrm>
            <a:off x="4834200" y="1420650"/>
            <a:ext cx="3327600" cy="136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Does anyone have any questions? addyouremail@freepik.com  +91 620 421 838 yourwebsite.com  </a:t>
            </a:r>
            <a:endParaRPr/>
          </a:p>
        </p:txBody>
      </p:sp>
      <p:sp>
        <p:nvSpPr>
          <p:cNvPr id="1612" name="Google Shape;1612;p104"/>
          <p:cNvSpPr txBox="1"/>
          <p:nvPr/>
        </p:nvSpPr>
        <p:spPr>
          <a:xfrm>
            <a:off x="4572000" y="4162325"/>
            <a:ext cx="3852000" cy="44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dk2"/>
                </a:solidFill>
                <a:latin typeface="Montserrat"/>
                <a:ea typeface="Montserrat"/>
                <a:cs typeface="Montserrat"/>
                <a:sym typeface="Montserrat"/>
              </a:rPr>
              <a:t>Please keep this slide for attribution  </a:t>
            </a:r>
            <a:endParaRPr b="1" sz="1300">
              <a:solidFill>
                <a:schemeClr val="dk2"/>
              </a:solidFill>
              <a:latin typeface="Montserrat"/>
              <a:ea typeface="Montserrat"/>
              <a:cs typeface="Montserrat"/>
              <a:sym typeface="Montserrat"/>
            </a:endParaRPr>
          </a:p>
        </p:txBody>
      </p:sp>
      <p:sp>
        <p:nvSpPr>
          <p:cNvPr id="1613" name="Google Shape;1613;p104"/>
          <p:cNvSpPr/>
          <p:nvPr/>
        </p:nvSpPr>
        <p:spPr>
          <a:xfrm>
            <a:off x="5875684" y="286329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4" name="Google Shape;1614;p104"/>
          <p:cNvGrpSpPr/>
          <p:nvPr/>
        </p:nvGrpSpPr>
        <p:grpSpPr>
          <a:xfrm>
            <a:off x="6325156" y="2863299"/>
            <a:ext cx="346056" cy="345674"/>
            <a:chOff x="3303268" y="3817349"/>
            <a:chExt cx="346056" cy="345674"/>
          </a:xfrm>
        </p:grpSpPr>
        <p:sp>
          <p:nvSpPr>
            <p:cNvPr id="1615" name="Google Shape;1615;p10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0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0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0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104"/>
          <p:cNvGrpSpPr/>
          <p:nvPr/>
        </p:nvGrpSpPr>
        <p:grpSpPr>
          <a:xfrm>
            <a:off x="6774245" y="2863299"/>
            <a:ext cx="346056" cy="345674"/>
            <a:chOff x="3752358" y="3817349"/>
            <a:chExt cx="346056" cy="345674"/>
          </a:xfrm>
        </p:grpSpPr>
        <p:sp>
          <p:nvSpPr>
            <p:cNvPr id="1620" name="Google Shape;1620;p10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0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0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0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7" name="Shape 1627"/>
        <p:cNvGrpSpPr/>
        <p:nvPr/>
      </p:nvGrpSpPr>
      <p:grpSpPr>
        <a:xfrm>
          <a:off x="0" y="0"/>
          <a:ext cx="0" cy="0"/>
          <a:chOff x="0" y="0"/>
          <a:chExt cx="0" cy="0"/>
        </a:xfrm>
      </p:grpSpPr>
      <p:sp>
        <p:nvSpPr>
          <p:cNvPr id="1628" name="Google Shape;1628;p10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lang="en"/>
              <a:t>RESOURCES</a:t>
            </a:r>
            <a:endParaRPr/>
          </a:p>
        </p:txBody>
      </p:sp>
      <p:sp>
        <p:nvSpPr>
          <p:cNvPr id="1629" name="Google Shape;1629;p105"/>
          <p:cNvSpPr/>
          <p:nvPr/>
        </p:nvSpPr>
        <p:spPr>
          <a:xfrm>
            <a:off x="4068163" y="2048525"/>
            <a:ext cx="990600" cy="990600"/>
          </a:xfrm>
          <a:prstGeom prst="donut">
            <a:avLst>
              <a:gd fmla="val 1901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05"/>
          <p:cNvSpPr/>
          <p:nvPr/>
        </p:nvSpPr>
        <p:spPr>
          <a:xfrm>
            <a:off x="2319351" y="2163105"/>
            <a:ext cx="880200" cy="761400"/>
          </a:xfrm>
          <a:prstGeom prst="triangle">
            <a:avLst>
              <a:gd fmla="val 50000" name="adj"/>
            </a:avLst>
          </a:prstGeom>
          <a:noFill/>
          <a:ln cap="flat" cmpd="sng" w="2286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05"/>
          <p:cNvSpPr/>
          <p:nvPr/>
        </p:nvSpPr>
        <p:spPr>
          <a:xfrm>
            <a:off x="5872210" y="3502211"/>
            <a:ext cx="1132200" cy="9792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05"/>
          <p:cNvSpPr/>
          <p:nvPr/>
        </p:nvSpPr>
        <p:spPr>
          <a:xfrm>
            <a:off x="4213215" y="3270252"/>
            <a:ext cx="700500" cy="1165500"/>
          </a:xfrm>
          <a:prstGeom prst="diamond">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05"/>
          <p:cNvSpPr/>
          <p:nvPr/>
        </p:nvSpPr>
        <p:spPr>
          <a:xfrm>
            <a:off x="5996721" y="2060618"/>
            <a:ext cx="788100" cy="1025700"/>
          </a:xfrm>
          <a:prstGeom prst="diamond">
            <a:avLst/>
          </a:prstGeom>
          <a:noFill/>
          <a:ln cap="flat" cmpd="sng" w="2286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05"/>
          <p:cNvSpPr/>
          <p:nvPr/>
        </p:nvSpPr>
        <p:spPr>
          <a:xfrm>
            <a:off x="2264145" y="3401664"/>
            <a:ext cx="990600" cy="9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05"/>
          <p:cNvSpPr txBox="1"/>
          <p:nvPr/>
        </p:nvSpPr>
        <p:spPr>
          <a:xfrm>
            <a:off x="1780175" y="1225350"/>
            <a:ext cx="5583900" cy="645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1200"/>
              </a:spcBef>
              <a:spcAft>
                <a:spcPts val="1200"/>
              </a:spcAft>
              <a:buNone/>
            </a:pPr>
            <a:r>
              <a:rPr lang="en">
                <a:solidFill>
                  <a:schemeClr val="dk2"/>
                </a:solidFill>
                <a:latin typeface="Montserrat Medium"/>
                <a:ea typeface="Montserrat Medium"/>
                <a:cs typeface="Montserrat Medium"/>
                <a:sym typeface="Montserrat Medium"/>
              </a:rPr>
              <a:t>Here’s an assortment of alternative resources whose style fits that of this template:</a:t>
            </a:r>
            <a:endParaRPr>
              <a:solidFill>
                <a:schemeClr val="dk2"/>
              </a:solidFill>
              <a:latin typeface="Montserrat Medium"/>
              <a:ea typeface="Montserrat Medium"/>
              <a:cs typeface="Montserrat Medium"/>
              <a:sym typeface="Montserrat Medium"/>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9" name="Shape 1639"/>
        <p:cNvGrpSpPr/>
        <p:nvPr/>
      </p:nvGrpSpPr>
      <p:grpSpPr>
        <a:xfrm>
          <a:off x="0" y="0"/>
          <a:ext cx="0" cy="0"/>
          <a:chOff x="0" y="0"/>
          <a:chExt cx="0" cy="0"/>
        </a:xfrm>
      </p:grpSpPr>
      <p:sp>
        <p:nvSpPr>
          <p:cNvPr id="1640" name="Google Shape;1640;p10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ALTERNATIVE RESOURCES</a:t>
            </a:r>
            <a:endParaRPr/>
          </a:p>
        </p:txBody>
      </p:sp>
      <p:sp>
        <p:nvSpPr>
          <p:cNvPr id="1641" name="Google Shape;1641;p106"/>
          <p:cNvSpPr txBox="1"/>
          <p:nvPr/>
        </p:nvSpPr>
        <p:spPr>
          <a:xfrm>
            <a:off x="1780175" y="1225350"/>
            <a:ext cx="5583900" cy="98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1200"/>
              </a:spcBef>
              <a:spcAft>
                <a:spcPts val="0"/>
              </a:spcAft>
              <a:buNone/>
            </a:pPr>
            <a:r>
              <a:rPr lang="en">
                <a:solidFill>
                  <a:schemeClr val="dk2"/>
                </a:solidFill>
                <a:latin typeface="Montserrat Medium"/>
                <a:ea typeface="Montserrat Medium"/>
                <a:cs typeface="Montserrat Medium"/>
                <a:sym typeface="Montserrat Medium"/>
              </a:rPr>
              <a:t>Here’s an assortment of alternative resources whose style fits that of this template:</a:t>
            </a:r>
            <a:endParaRPr>
              <a:solidFill>
                <a:schemeClr val="dk2"/>
              </a:solidFill>
              <a:latin typeface="Montserrat Medium"/>
              <a:ea typeface="Montserrat Medium"/>
              <a:cs typeface="Montserrat Medium"/>
              <a:sym typeface="Montserrat Medium"/>
            </a:endParaRPr>
          </a:p>
          <a:p>
            <a:pPr indent="-317500" lvl="0" marL="457200" rtl="0" algn="ctr">
              <a:lnSpc>
                <a:spcPct val="100000"/>
              </a:lnSpc>
              <a:spcBef>
                <a:spcPts val="120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3"/>
              </a:rPr>
              <a:t>Hand drawn abstract organic shapes background</a:t>
            </a:r>
            <a:endParaRPr>
              <a:solidFill>
                <a:schemeClr val="dk2"/>
              </a:solidFill>
              <a:latin typeface="Montserrat Medium"/>
              <a:ea typeface="Montserrat Medium"/>
              <a:cs typeface="Montserrat Medium"/>
              <a:sym typeface="Montserrat Medium"/>
            </a:endParaRPr>
          </a:p>
        </p:txBody>
      </p:sp>
      <p:sp>
        <p:nvSpPr>
          <p:cNvPr id="1642" name="Google Shape;1642;p106"/>
          <p:cNvSpPr/>
          <p:nvPr/>
        </p:nvSpPr>
        <p:spPr>
          <a:xfrm>
            <a:off x="1776950" y="2329200"/>
            <a:ext cx="1634325" cy="1232775"/>
          </a:xfrm>
          <a:custGeom>
            <a:rect b="b" l="l" r="r" t="t"/>
            <a:pathLst>
              <a:path extrusionOk="0" h="49311" w="65373">
                <a:moveTo>
                  <a:pt x="61255" y="1"/>
                </a:moveTo>
                <a:cubicBezTo>
                  <a:pt x="60853" y="1"/>
                  <a:pt x="60400" y="87"/>
                  <a:pt x="59894" y="259"/>
                </a:cubicBezTo>
                <a:cubicBezTo>
                  <a:pt x="58684" y="693"/>
                  <a:pt x="57498" y="1172"/>
                  <a:pt x="56311" y="1697"/>
                </a:cubicBezTo>
                <a:cubicBezTo>
                  <a:pt x="51449" y="3820"/>
                  <a:pt x="46633" y="6011"/>
                  <a:pt x="41748" y="8088"/>
                </a:cubicBezTo>
                <a:cubicBezTo>
                  <a:pt x="28806" y="13566"/>
                  <a:pt x="16298" y="20003"/>
                  <a:pt x="3630" y="26074"/>
                </a:cubicBezTo>
                <a:cubicBezTo>
                  <a:pt x="2854" y="26440"/>
                  <a:pt x="2078" y="26896"/>
                  <a:pt x="1347" y="27330"/>
                </a:cubicBezTo>
                <a:cubicBezTo>
                  <a:pt x="274" y="27992"/>
                  <a:pt x="1" y="28836"/>
                  <a:pt x="434" y="30000"/>
                </a:cubicBezTo>
                <a:cubicBezTo>
                  <a:pt x="594" y="30411"/>
                  <a:pt x="777" y="30822"/>
                  <a:pt x="914" y="31279"/>
                </a:cubicBezTo>
                <a:cubicBezTo>
                  <a:pt x="2899" y="37670"/>
                  <a:pt x="7054" y="42303"/>
                  <a:pt x="12783" y="45544"/>
                </a:cubicBezTo>
                <a:cubicBezTo>
                  <a:pt x="17302" y="48078"/>
                  <a:pt x="22232" y="49311"/>
                  <a:pt x="27459" y="49311"/>
                </a:cubicBezTo>
                <a:cubicBezTo>
                  <a:pt x="29240" y="49174"/>
                  <a:pt x="31020" y="49082"/>
                  <a:pt x="32778" y="48877"/>
                </a:cubicBezTo>
                <a:cubicBezTo>
                  <a:pt x="34170" y="48694"/>
                  <a:pt x="35562" y="48420"/>
                  <a:pt x="36932" y="48124"/>
                </a:cubicBezTo>
                <a:cubicBezTo>
                  <a:pt x="44715" y="46389"/>
                  <a:pt x="51266" y="42577"/>
                  <a:pt x="56402" y="36437"/>
                </a:cubicBezTo>
                <a:cubicBezTo>
                  <a:pt x="60077" y="32055"/>
                  <a:pt x="62337" y="26987"/>
                  <a:pt x="63752" y="21487"/>
                </a:cubicBezTo>
                <a:cubicBezTo>
                  <a:pt x="65007" y="16602"/>
                  <a:pt x="65372" y="11672"/>
                  <a:pt x="64459" y="6696"/>
                </a:cubicBezTo>
                <a:cubicBezTo>
                  <a:pt x="64208" y="5281"/>
                  <a:pt x="63797" y="3865"/>
                  <a:pt x="63546" y="2450"/>
                </a:cubicBezTo>
                <a:cubicBezTo>
                  <a:pt x="63253" y="827"/>
                  <a:pt x="62502" y="1"/>
                  <a:pt x="612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06"/>
          <p:cNvSpPr/>
          <p:nvPr/>
        </p:nvSpPr>
        <p:spPr>
          <a:xfrm>
            <a:off x="6109925" y="2344375"/>
            <a:ext cx="1570975" cy="1206150"/>
          </a:xfrm>
          <a:custGeom>
            <a:rect b="b" l="l" r="r" t="t"/>
            <a:pathLst>
              <a:path extrusionOk="0" h="48246" w="62839">
                <a:moveTo>
                  <a:pt x="42008" y="12062"/>
                </a:moveTo>
                <a:cubicBezTo>
                  <a:pt x="44154" y="12062"/>
                  <a:pt x="46177" y="12608"/>
                  <a:pt x="48185" y="13437"/>
                </a:cubicBezTo>
                <a:cubicBezTo>
                  <a:pt x="50604" y="14442"/>
                  <a:pt x="51631" y="15948"/>
                  <a:pt x="51494" y="18550"/>
                </a:cubicBezTo>
                <a:cubicBezTo>
                  <a:pt x="51243" y="22750"/>
                  <a:pt x="49874" y="26448"/>
                  <a:pt x="46655" y="29369"/>
                </a:cubicBezTo>
                <a:cubicBezTo>
                  <a:pt x="43163" y="32542"/>
                  <a:pt x="39009" y="34277"/>
                  <a:pt x="34444" y="35099"/>
                </a:cubicBezTo>
                <a:cubicBezTo>
                  <a:pt x="32093" y="35509"/>
                  <a:pt x="29673" y="35669"/>
                  <a:pt x="27300" y="35920"/>
                </a:cubicBezTo>
                <a:cubicBezTo>
                  <a:pt x="25131" y="35806"/>
                  <a:pt x="22986" y="35669"/>
                  <a:pt x="20863" y="35121"/>
                </a:cubicBezTo>
                <a:cubicBezTo>
                  <a:pt x="19174" y="34688"/>
                  <a:pt x="17599" y="33935"/>
                  <a:pt x="16229" y="32839"/>
                </a:cubicBezTo>
                <a:cubicBezTo>
                  <a:pt x="14632" y="31538"/>
                  <a:pt x="14061" y="29872"/>
                  <a:pt x="14312" y="27863"/>
                </a:cubicBezTo>
                <a:cubicBezTo>
                  <a:pt x="14517" y="26448"/>
                  <a:pt x="15042" y="25147"/>
                  <a:pt x="15773" y="23937"/>
                </a:cubicBezTo>
                <a:cubicBezTo>
                  <a:pt x="18512" y="19189"/>
                  <a:pt x="22461" y="15994"/>
                  <a:pt x="27733" y="14465"/>
                </a:cubicBezTo>
                <a:cubicBezTo>
                  <a:pt x="31888" y="13255"/>
                  <a:pt x="36156" y="12661"/>
                  <a:pt x="40447" y="12159"/>
                </a:cubicBezTo>
                <a:cubicBezTo>
                  <a:pt x="40975" y="12093"/>
                  <a:pt x="41495" y="12062"/>
                  <a:pt x="42008" y="12062"/>
                </a:cubicBezTo>
                <a:close/>
                <a:moveTo>
                  <a:pt x="42354" y="0"/>
                </a:moveTo>
                <a:cubicBezTo>
                  <a:pt x="41354" y="0"/>
                  <a:pt x="40345" y="47"/>
                  <a:pt x="39329" y="130"/>
                </a:cubicBezTo>
                <a:cubicBezTo>
                  <a:pt x="34946" y="473"/>
                  <a:pt x="30655" y="1431"/>
                  <a:pt x="26387" y="2458"/>
                </a:cubicBezTo>
                <a:cubicBezTo>
                  <a:pt x="22780" y="3303"/>
                  <a:pt x="19242" y="4307"/>
                  <a:pt x="15819" y="5722"/>
                </a:cubicBezTo>
                <a:cubicBezTo>
                  <a:pt x="10226" y="8073"/>
                  <a:pt x="6232" y="11999"/>
                  <a:pt x="3904" y="17614"/>
                </a:cubicBezTo>
                <a:cubicBezTo>
                  <a:pt x="2648" y="20650"/>
                  <a:pt x="1598" y="23754"/>
                  <a:pt x="822" y="26927"/>
                </a:cubicBezTo>
                <a:cubicBezTo>
                  <a:pt x="320" y="29073"/>
                  <a:pt x="1" y="31241"/>
                  <a:pt x="160" y="33478"/>
                </a:cubicBezTo>
                <a:cubicBezTo>
                  <a:pt x="411" y="36970"/>
                  <a:pt x="1872" y="39869"/>
                  <a:pt x="4657" y="41992"/>
                </a:cubicBezTo>
                <a:cubicBezTo>
                  <a:pt x="5935" y="42973"/>
                  <a:pt x="7373" y="43749"/>
                  <a:pt x="8857" y="44388"/>
                </a:cubicBezTo>
                <a:cubicBezTo>
                  <a:pt x="14837" y="46968"/>
                  <a:pt x="21137" y="48109"/>
                  <a:pt x="27619" y="48246"/>
                </a:cubicBezTo>
                <a:cubicBezTo>
                  <a:pt x="28532" y="48200"/>
                  <a:pt x="29445" y="48155"/>
                  <a:pt x="30358" y="48109"/>
                </a:cubicBezTo>
                <a:cubicBezTo>
                  <a:pt x="37913" y="47698"/>
                  <a:pt x="44693" y="45119"/>
                  <a:pt x="50650" y="40485"/>
                </a:cubicBezTo>
                <a:cubicBezTo>
                  <a:pt x="55557" y="36651"/>
                  <a:pt x="58958" y="31720"/>
                  <a:pt x="60556" y="25649"/>
                </a:cubicBezTo>
                <a:cubicBezTo>
                  <a:pt x="61104" y="23572"/>
                  <a:pt x="61446" y="21426"/>
                  <a:pt x="61766" y="19304"/>
                </a:cubicBezTo>
                <a:cubicBezTo>
                  <a:pt x="62839" y="12182"/>
                  <a:pt x="59346" y="5540"/>
                  <a:pt x="52910" y="2322"/>
                </a:cubicBezTo>
                <a:cubicBezTo>
                  <a:pt x="49541" y="620"/>
                  <a:pt x="46005" y="0"/>
                  <a:pt x="423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06"/>
          <p:cNvSpPr/>
          <p:nvPr/>
        </p:nvSpPr>
        <p:spPr>
          <a:xfrm>
            <a:off x="3730875" y="2551400"/>
            <a:ext cx="1682250" cy="616925"/>
          </a:xfrm>
          <a:custGeom>
            <a:rect b="b" l="l" r="r" t="t"/>
            <a:pathLst>
              <a:path extrusionOk="0" h="24677" w="67290">
                <a:moveTo>
                  <a:pt x="62499" y="0"/>
                </a:moveTo>
                <a:cubicBezTo>
                  <a:pt x="62223" y="0"/>
                  <a:pt x="61925" y="28"/>
                  <a:pt x="61606" y="80"/>
                </a:cubicBezTo>
                <a:cubicBezTo>
                  <a:pt x="59780" y="400"/>
                  <a:pt x="58022" y="879"/>
                  <a:pt x="56424" y="1769"/>
                </a:cubicBezTo>
                <a:cubicBezTo>
                  <a:pt x="54530" y="2842"/>
                  <a:pt x="52704" y="3983"/>
                  <a:pt x="50855" y="5102"/>
                </a:cubicBezTo>
                <a:cubicBezTo>
                  <a:pt x="50147" y="5513"/>
                  <a:pt x="49486" y="6015"/>
                  <a:pt x="48755" y="6403"/>
                </a:cubicBezTo>
                <a:cubicBezTo>
                  <a:pt x="48173" y="6706"/>
                  <a:pt x="47585" y="6861"/>
                  <a:pt x="46990" y="6861"/>
                </a:cubicBezTo>
                <a:cubicBezTo>
                  <a:pt x="46465" y="6861"/>
                  <a:pt x="45935" y="6740"/>
                  <a:pt x="45400" y="6494"/>
                </a:cubicBezTo>
                <a:cubicBezTo>
                  <a:pt x="44190" y="5969"/>
                  <a:pt x="43231" y="5147"/>
                  <a:pt x="42273" y="4280"/>
                </a:cubicBezTo>
                <a:cubicBezTo>
                  <a:pt x="40283" y="2488"/>
                  <a:pt x="38111" y="1534"/>
                  <a:pt x="35744" y="1534"/>
                </a:cubicBezTo>
                <a:cubicBezTo>
                  <a:pt x="34554" y="1534"/>
                  <a:pt x="33315" y="1775"/>
                  <a:pt x="32024" y="2271"/>
                </a:cubicBezTo>
                <a:cubicBezTo>
                  <a:pt x="29742" y="3162"/>
                  <a:pt x="27596" y="4348"/>
                  <a:pt x="25633" y="5832"/>
                </a:cubicBezTo>
                <a:cubicBezTo>
                  <a:pt x="24568" y="6623"/>
                  <a:pt x="23442" y="6989"/>
                  <a:pt x="22262" y="6989"/>
                </a:cubicBezTo>
                <a:cubicBezTo>
                  <a:pt x="21672" y="6989"/>
                  <a:pt x="21068" y="6897"/>
                  <a:pt x="20452" y="6722"/>
                </a:cubicBezTo>
                <a:cubicBezTo>
                  <a:pt x="19333" y="6403"/>
                  <a:pt x="18215" y="6015"/>
                  <a:pt x="17188" y="5513"/>
                </a:cubicBezTo>
                <a:cubicBezTo>
                  <a:pt x="13467" y="3709"/>
                  <a:pt x="9633" y="2317"/>
                  <a:pt x="5638" y="1267"/>
                </a:cubicBezTo>
                <a:cubicBezTo>
                  <a:pt x="5154" y="1136"/>
                  <a:pt x="4732" y="1068"/>
                  <a:pt x="4359" y="1068"/>
                </a:cubicBezTo>
                <a:cubicBezTo>
                  <a:pt x="3237" y="1068"/>
                  <a:pt x="2569" y="1688"/>
                  <a:pt x="2055" y="3093"/>
                </a:cubicBezTo>
                <a:cubicBezTo>
                  <a:pt x="1689" y="4143"/>
                  <a:pt x="1393" y="5216"/>
                  <a:pt x="1119" y="6129"/>
                </a:cubicBezTo>
                <a:cubicBezTo>
                  <a:pt x="822" y="8548"/>
                  <a:pt x="525" y="10762"/>
                  <a:pt x="274" y="12976"/>
                </a:cubicBezTo>
                <a:cubicBezTo>
                  <a:pt x="0" y="15396"/>
                  <a:pt x="502" y="16263"/>
                  <a:pt x="2671" y="17336"/>
                </a:cubicBezTo>
                <a:cubicBezTo>
                  <a:pt x="2762" y="17405"/>
                  <a:pt x="2899" y="17427"/>
                  <a:pt x="3013" y="17496"/>
                </a:cubicBezTo>
                <a:cubicBezTo>
                  <a:pt x="4839" y="18455"/>
                  <a:pt x="6688" y="19368"/>
                  <a:pt x="8491" y="20372"/>
                </a:cubicBezTo>
                <a:cubicBezTo>
                  <a:pt x="10774" y="21650"/>
                  <a:pt x="13034" y="22974"/>
                  <a:pt x="15544" y="23750"/>
                </a:cubicBezTo>
                <a:cubicBezTo>
                  <a:pt x="17510" y="24359"/>
                  <a:pt x="19452" y="24677"/>
                  <a:pt x="21367" y="24677"/>
                </a:cubicBezTo>
                <a:cubicBezTo>
                  <a:pt x="24189" y="24677"/>
                  <a:pt x="26949" y="23986"/>
                  <a:pt x="29628" y="22517"/>
                </a:cubicBezTo>
                <a:cubicBezTo>
                  <a:pt x="30586" y="22015"/>
                  <a:pt x="31522" y="21467"/>
                  <a:pt x="32389" y="20828"/>
                </a:cubicBezTo>
                <a:cubicBezTo>
                  <a:pt x="33679" y="19818"/>
                  <a:pt x="35034" y="19333"/>
                  <a:pt x="36466" y="19333"/>
                </a:cubicBezTo>
                <a:cubicBezTo>
                  <a:pt x="37266" y="19333"/>
                  <a:pt x="38090" y="19484"/>
                  <a:pt x="38940" y="19778"/>
                </a:cubicBezTo>
                <a:cubicBezTo>
                  <a:pt x="40629" y="20349"/>
                  <a:pt x="42318" y="20920"/>
                  <a:pt x="44007" y="21513"/>
                </a:cubicBezTo>
                <a:cubicBezTo>
                  <a:pt x="45977" y="22236"/>
                  <a:pt x="47989" y="22773"/>
                  <a:pt x="50034" y="22773"/>
                </a:cubicBezTo>
                <a:cubicBezTo>
                  <a:pt x="51023" y="22773"/>
                  <a:pt x="52020" y="22648"/>
                  <a:pt x="53023" y="22358"/>
                </a:cubicBezTo>
                <a:cubicBezTo>
                  <a:pt x="57201" y="21148"/>
                  <a:pt x="61286" y="19641"/>
                  <a:pt x="65007" y="17313"/>
                </a:cubicBezTo>
                <a:cubicBezTo>
                  <a:pt x="66308" y="16514"/>
                  <a:pt x="66878" y="15396"/>
                  <a:pt x="67038" y="13958"/>
                </a:cubicBezTo>
                <a:cubicBezTo>
                  <a:pt x="67289" y="11493"/>
                  <a:pt x="66970" y="9073"/>
                  <a:pt x="66445" y="6677"/>
                </a:cubicBezTo>
                <a:cubicBezTo>
                  <a:pt x="66102" y="5102"/>
                  <a:pt x="65692" y="3527"/>
                  <a:pt x="65144" y="2020"/>
                </a:cubicBezTo>
                <a:cubicBezTo>
                  <a:pt x="64618" y="593"/>
                  <a:pt x="63783" y="0"/>
                  <a:pt x="62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06"/>
          <p:cNvSpPr/>
          <p:nvPr/>
        </p:nvSpPr>
        <p:spPr>
          <a:xfrm>
            <a:off x="3052375" y="3701100"/>
            <a:ext cx="1484531" cy="492384"/>
          </a:xfrm>
          <a:custGeom>
            <a:rect b="b" l="l" r="r" t="t"/>
            <a:pathLst>
              <a:path extrusionOk="0" h="16951" w="51107">
                <a:moveTo>
                  <a:pt x="40635" y="1"/>
                </a:moveTo>
                <a:cubicBezTo>
                  <a:pt x="39484" y="1"/>
                  <a:pt x="38699" y="466"/>
                  <a:pt x="38096" y="1594"/>
                </a:cubicBezTo>
                <a:cubicBezTo>
                  <a:pt x="37526" y="2690"/>
                  <a:pt x="36818" y="3717"/>
                  <a:pt x="36110" y="4744"/>
                </a:cubicBezTo>
                <a:cubicBezTo>
                  <a:pt x="35768" y="5246"/>
                  <a:pt x="35357" y="5748"/>
                  <a:pt x="34444" y="5862"/>
                </a:cubicBezTo>
                <a:cubicBezTo>
                  <a:pt x="34399" y="5337"/>
                  <a:pt x="34353" y="4904"/>
                  <a:pt x="34330" y="4447"/>
                </a:cubicBezTo>
                <a:cubicBezTo>
                  <a:pt x="34193" y="2598"/>
                  <a:pt x="33486" y="1754"/>
                  <a:pt x="31660" y="1640"/>
                </a:cubicBezTo>
                <a:cubicBezTo>
                  <a:pt x="30792" y="1579"/>
                  <a:pt x="29916" y="1559"/>
                  <a:pt x="29037" y="1559"/>
                </a:cubicBezTo>
                <a:cubicBezTo>
                  <a:pt x="27926" y="1559"/>
                  <a:pt x="26811" y="1591"/>
                  <a:pt x="25702" y="1617"/>
                </a:cubicBezTo>
                <a:cubicBezTo>
                  <a:pt x="24470" y="1662"/>
                  <a:pt x="23511" y="2279"/>
                  <a:pt x="22872" y="3374"/>
                </a:cubicBezTo>
                <a:cubicBezTo>
                  <a:pt x="22370" y="4287"/>
                  <a:pt x="21845" y="5178"/>
                  <a:pt x="21274" y="6045"/>
                </a:cubicBezTo>
                <a:cubicBezTo>
                  <a:pt x="21073" y="6366"/>
                  <a:pt x="20890" y="6776"/>
                  <a:pt x="20413" y="6776"/>
                </a:cubicBezTo>
                <a:cubicBezTo>
                  <a:pt x="20348" y="6776"/>
                  <a:pt x="20278" y="6769"/>
                  <a:pt x="20201" y="6752"/>
                </a:cubicBezTo>
                <a:cubicBezTo>
                  <a:pt x="20110" y="6364"/>
                  <a:pt x="20041" y="5976"/>
                  <a:pt x="19950" y="5566"/>
                </a:cubicBezTo>
                <a:cubicBezTo>
                  <a:pt x="19859" y="5155"/>
                  <a:pt x="19790" y="4744"/>
                  <a:pt x="19676" y="4356"/>
                </a:cubicBezTo>
                <a:cubicBezTo>
                  <a:pt x="19260" y="3041"/>
                  <a:pt x="18591" y="2504"/>
                  <a:pt x="17285" y="2504"/>
                </a:cubicBezTo>
                <a:cubicBezTo>
                  <a:pt x="17231" y="2504"/>
                  <a:pt x="17176" y="2505"/>
                  <a:pt x="17120" y="2507"/>
                </a:cubicBezTo>
                <a:cubicBezTo>
                  <a:pt x="16345" y="2546"/>
                  <a:pt x="15571" y="2732"/>
                  <a:pt x="14796" y="2732"/>
                </a:cubicBezTo>
                <a:cubicBezTo>
                  <a:pt x="14658" y="2732"/>
                  <a:pt x="14519" y="2726"/>
                  <a:pt x="14381" y="2712"/>
                </a:cubicBezTo>
                <a:cubicBezTo>
                  <a:pt x="14188" y="2694"/>
                  <a:pt x="14002" y="2684"/>
                  <a:pt x="13822" y="2684"/>
                </a:cubicBezTo>
                <a:cubicBezTo>
                  <a:pt x="12021" y="2684"/>
                  <a:pt x="10855" y="3611"/>
                  <a:pt x="10067" y="5292"/>
                </a:cubicBezTo>
                <a:cubicBezTo>
                  <a:pt x="9907" y="5657"/>
                  <a:pt x="9724" y="6113"/>
                  <a:pt x="9131" y="6227"/>
                </a:cubicBezTo>
                <a:cubicBezTo>
                  <a:pt x="9177" y="5588"/>
                  <a:pt x="9245" y="5063"/>
                  <a:pt x="9291" y="4538"/>
                </a:cubicBezTo>
                <a:cubicBezTo>
                  <a:pt x="9428" y="2895"/>
                  <a:pt x="8834" y="2050"/>
                  <a:pt x="7214" y="1914"/>
                </a:cubicBezTo>
                <a:cubicBezTo>
                  <a:pt x="6333" y="1844"/>
                  <a:pt x="5443" y="1817"/>
                  <a:pt x="4551" y="1817"/>
                </a:cubicBezTo>
                <a:cubicBezTo>
                  <a:pt x="3986" y="1817"/>
                  <a:pt x="3420" y="1827"/>
                  <a:pt x="2854" y="1845"/>
                </a:cubicBezTo>
                <a:cubicBezTo>
                  <a:pt x="1781" y="1845"/>
                  <a:pt x="1074" y="2461"/>
                  <a:pt x="800" y="3511"/>
                </a:cubicBezTo>
                <a:cubicBezTo>
                  <a:pt x="320" y="5429"/>
                  <a:pt x="1" y="7392"/>
                  <a:pt x="24" y="9400"/>
                </a:cubicBezTo>
                <a:cubicBezTo>
                  <a:pt x="92" y="12185"/>
                  <a:pt x="1325" y="14262"/>
                  <a:pt x="3927" y="15380"/>
                </a:cubicBezTo>
                <a:cubicBezTo>
                  <a:pt x="4820" y="15750"/>
                  <a:pt x="5719" y="15935"/>
                  <a:pt x="6609" y="15935"/>
                </a:cubicBezTo>
                <a:cubicBezTo>
                  <a:pt x="7697" y="15935"/>
                  <a:pt x="8774" y="15659"/>
                  <a:pt x="9816" y="15107"/>
                </a:cubicBezTo>
                <a:cubicBezTo>
                  <a:pt x="10911" y="14513"/>
                  <a:pt x="11916" y="13760"/>
                  <a:pt x="12966" y="13098"/>
                </a:cubicBezTo>
                <a:cubicBezTo>
                  <a:pt x="13217" y="12915"/>
                  <a:pt x="13491" y="12756"/>
                  <a:pt x="13787" y="12596"/>
                </a:cubicBezTo>
                <a:cubicBezTo>
                  <a:pt x="14356" y="15302"/>
                  <a:pt x="16393" y="16951"/>
                  <a:pt x="18733" y="16951"/>
                </a:cubicBezTo>
                <a:cubicBezTo>
                  <a:pt x="19964" y="16951"/>
                  <a:pt x="21279" y="16494"/>
                  <a:pt x="22507" y="15495"/>
                </a:cubicBezTo>
                <a:cubicBezTo>
                  <a:pt x="23214" y="14924"/>
                  <a:pt x="23853" y="14285"/>
                  <a:pt x="24515" y="13646"/>
                </a:cubicBezTo>
                <a:cubicBezTo>
                  <a:pt x="25086" y="13098"/>
                  <a:pt x="25611" y="12527"/>
                  <a:pt x="26204" y="11911"/>
                </a:cubicBezTo>
                <a:cubicBezTo>
                  <a:pt x="26364" y="12139"/>
                  <a:pt x="26501" y="12299"/>
                  <a:pt x="26592" y="12482"/>
                </a:cubicBezTo>
                <a:cubicBezTo>
                  <a:pt x="27699" y="14316"/>
                  <a:pt x="29204" y="15277"/>
                  <a:pt x="30890" y="15277"/>
                </a:cubicBezTo>
                <a:cubicBezTo>
                  <a:pt x="31847" y="15277"/>
                  <a:pt x="32863" y="14967"/>
                  <a:pt x="33896" y="14330"/>
                </a:cubicBezTo>
                <a:cubicBezTo>
                  <a:pt x="34992" y="13669"/>
                  <a:pt x="35951" y="12778"/>
                  <a:pt x="36955" y="11979"/>
                </a:cubicBezTo>
                <a:cubicBezTo>
                  <a:pt x="37206" y="11797"/>
                  <a:pt x="37457" y="11614"/>
                  <a:pt x="37708" y="11409"/>
                </a:cubicBezTo>
                <a:cubicBezTo>
                  <a:pt x="38051" y="11888"/>
                  <a:pt x="38325" y="12322"/>
                  <a:pt x="38644" y="12687"/>
                </a:cubicBezTo>
                <a:cubicBezTo>
                  <a:pt x="39679" y="13919"/>
                  <a:pt x="40967" y="14546"/>
                  <a:pt x="42274" y="14546"/>
                </a:cubicBezTo>
                <a:cubicBezTo>
                  <a:pt x="43388" y="14546"/>
                  <a:pt x="44517" y="14091"/>
                  <a:pt x="45514" y="13166"/>
                </a:cubicBezTo>
                <a:cubicBezTo>
                  <a:pt x="46268" y="12459"/>
                  <a:pt x="46930" y="11614"/>
                  <a:pt x="47500" y="10770"/>
                </a:cubicBezTo>
                <a:cubicBezTo>
                  <a:pt x="48870" y="8738"/>
                  <a:pt x="49669" y="6410"/>
                  <a:pt x="50650" y="4173"/>
                </a:cubicBezTo>
                <a:cubicBezTo>
                  <a:pt x="50741" y="3945"/>
                  <a:pt x="50787" y="3694"/>
                  <a:pt x="50810" y="3443"/>
                </a:cubicBezTo>
                <a:cubicBezTo>
                  <a:pt x="51107" y="1571"/>
                  <a:pt x="50331" y="590"/>
                  <a:pt x="48459" y="476"/>
                </a:cubicBezTo>
                <a:cubicBezTo>
                  <a:pt x="46062" y="339"/>
                  <a:pt x="43643" y="316"/>
                  <a:pt x="41269" y="42"/>
                </a:cubicBezTo>
                <a:cubicBezTo>
                  <a:pt x="41046" y="15"/>
                  <a:pt x="40835" y="1"/>
                  <a:pt x="406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06"/>
          <p:cNvSpPr/>
          <p:nvPr/>
        </p:nvSpPr>
        <p:spPr>
          <a:xfrm>
            <a:off x="7816975" y="2925775"/>
            <a:ext cx="405750" cy="1229000"/>
          </a:xfrm>
          <a:custGeom>
            <a:rect b="b" l="l" r="r" t="t"/>
            <a:pathLst>
              <a:path extrusionOk="0" h="49160" w="16230">
                <a:moveTo>
                  <a:pt x="11093" y="1"/>
                </a:moveTo>
                <a:cubicBezTo>
                  <a:pt x="10957" y="1"/>
                  <a:pt x="10821" y="6"/>
                  <a:pt x="10683" y="15"/>
                </a:cubicBezTo>
                <a:cubicBezTo>
                  <a:pt x="8150" y="198"/>
                  <a:pt x="6072" y="1248"/>
                  <a:pt x="4589" y="3302"/>
                </a:cubicBezTo>
                <a:cubicBezTo>
                  <a:pt x="2945" y="5562"/>
                  <a:pt x="3311" y="7981"/>
                  <a:pt x="5502" y="9762"/>
                </a:cubicBezTo>
                <a:cubicBezTo>
                  <a:pt x="5890" y="10058"/>
                  <a:pt x="6278" y="10332"/>
                  <a:pt x="6734" y="10698"/>
                </a:cubicBezTo>
                <a:cubicBezTo>
                  <a:pt x="6278" y="10926"/>
                  <a:pt x="5890" y="11086"/>
                  <a:pt x="5570" y="11314"/>
                </a:cubicBezTo>
                <a:cubicBezTo>
                  <a:pt x="4612" y="11953"/>
                  <a:pt x="3585" y="12524"/>
                  <a:pt x="2763" y="13322"/>
                </a:cubicBezTo>
                <a:cubicBezTo>
                  <a:pt x="138" y="15879"/>
                  <a:pt x="777" y="18983"/>
                  <a:pt x="4178" y="20421"/>
                </a:cubicBezTo>
                <a:cubicBezTo>
                  <a:pt x="4520" y="20558"/>
                  <a:pt x="4886" y="20649"/>
                  <a:pt x="5228" y="20786"/>
                </a:cubicBezTo>
                <a:cubicBezTo>
                  <a:pt x="5388" y="20832"/>
                  <a:pt x="5502" y="20923"/>
                  <a:pt x="5730" y="21037"/>
                </a:cubicBezTo>
                <a:cubicBezTo>
                  <a:pt x="5479" y="21311"/>
                  <a:pt x="5251" y="21540"/>
                  <a:pt x="5045" y="21791"/>
                </a:cubicBezTo>
                <a:cubicBezTo>
                  <a:pt x="4520" y="22453"/>
                  <a:pt x="3904" y="23092"/>
                  <a:pt x="3493" y="23822"/>
                </a:cubicBezTo>
                <a:cubicBezTo>
                  <a:pt x="2238" y="25991"/>
                  <a:pt x="2923" y="27976"/>
                  <a:pt x="5182" y="29072"/>
                </a:cubicBezTo>
                <a:cubicBezTo>
                  <a:pt x="5525" y="29232"/>
                  <a:pt x="5867" y="29414"/>
                  <a:pt x="6278" y="29620"/>
                </a:cubicBezTo>
                <a:cubicBezTo>
                  <a:pt x="5616" y="30031"/>
                  <a:pt x="5068" y="30327"/>
                  <a:pt x="4566" y="30647"/>
                </a:cubicBezTo>
                <a:cubicBezTo>
                  <a:pt x="3402" y="31377"/>
                  <a:pt x="2352" y="32245"/>
                  <a:pt x="1599" y="33386"/>
                </a:cubicBezTo>
                <a:cubicBezTo>
                  <a:pt x="1" y="35805"/>
                  <a:pt x="845" y="38248"/>
                  <a:pt x="3607" y="39252"/>
                </a:cubicBezTo>
                <a:cubicBezTo>
                  <a:pt x="4018" y="39389"/>
                  <a:pt x="4429" y="39503"/>
                  <a:pt x="4954" y="39686"/>
                </a:cubicBezTo>
                <a:cubicBezTo>
                  <a:pt x="4338" y="40188"/>
                  <a:pt x="3836" y="40599"/>
                  <a:pt x="3356" y="41032"/>
                </a:cubicBezTo>
                <a:cubicBezTo>
                  <a:pt x="2466" y="41854"/>
                  <a:pt x="1713" y="42744"/>
                  <a:pt x="1325" y="43908"/>
                </a:cubicBezTo>
                <a:cubicBezTo>
                  <a:pt x="686" y="45826"/>
                  <a:pt x="1393" y="47675"/>
                  <a:pt x="3288" y="48451"/>
                </a:cubicBezTo>
                <a:cubicBezTo>
                  <a:pt x="4258" y="48848"/>
                  <a:pt x="5378" y="49159"/>
                  <a:pt x="6420" y="49159"/>
                </a:cubicBezTo>
                <a:cubicBezTo>
                  <a:pt x="6456" y="49159"/>
                  <a:pt x="6493" y="49159"/>
                  <a:pt x="6529" y="49158"/>
                </a:cubicBezTo>
                <a:cubicBezTo>
                  <a:pt x="9085" y="49112"/>
                  <a:pt x="11665" y="48861"/>
                  <a:pt x="14221" y="48679"/>
                </a:cubicBezTo>
                <a:cubicBezTo>
                  <a:pt x="14541" y="48656"/>
                  <a:pt x="14883" y="48542"/>
                  <a:pt x="15157" y="48382"/>
                </a:cubicBezTo>
                <a:cubicBezTo>
                  <a:pt x="15887" y="48017"/>
                  <a:pt x="16230" y="47401"/>
                  <a:pt x="16138" y="46579"/>
                </a:cubicBezTo>
                <a:cubicBezTo>
                  <a:pt x="16070" y="45826"/>
                  <a:pt x="15591" y="45209"/>
                  <a:pt x="14792" y="45027"/>
                </a:cubicBezTo>
                <a:cubicBezTo>
                  <a:pt x="14564" y="44973"/>
                  <a:pt x="14321" y="44951"/>
                  <a:pt x="14081" y="44951"/>
                </a:cubicBezTo>
                <a:cubicBezTo>
                  <a:pt x="13911" y="44951"/>
                  <a:pt x="13743" y="44962"/>
                  <a:pt x="13582" y="44981"/>
                </a:cubicBezTo>
                <a:cubicBezTo>
                  <a:pt x="11665" y="45118"/>
                  <a:pt x="9770" y="45301"/>
                  <a:pt x="7876" y="45415"/>
                </a:cubicBezTo>
                <a:cubicBezTo>
                  <a:pt x="7590" y="45436"/>
                  <a:pt x="7301" y="45452"/>
                  <a:pt x="7013" y="45452"/>
                </a:cubicBezTo>
                <a:cubicBezTo>
                  <a:pt x="6358" y="45452"/>
                  <a:pt x="5702" y="45367"/>
                  <a:pt x="5068" y="45050"/>
                </a:cubicBezTo>
                <a:cubicBezTo>
                  <a:pt x="5433" y="44091"/>
                  <a:pt x="6141" y="43520"/>
                  <a:pt x="6894" y="43064"/>
                </a:cubicBezTo>
                <a:cubicBezTo>
                  <a:pt x="8538" y="42037"/>
                  <a:pt x="10250" y="41124"/>
                  <a:pt x="11916" y="40165"/>
                </a:cubicBezTo>
                <a:cubicBezTo>
                  <a:pt x="12372" y="39891"/>
                  <a:pt x="12874" y="39617"/>
                  <a:pt x="13240" y="39252"/>
                </a:cubicBezTo>
                <a:cubicBezTo>
                  <a:pt x="13810" y="38659"/>
                  <a:pt x="14039" y="37928"/>
                  <a:pt x="13696" y="37129"/>
                </a:cubicBezTo>
                <a:cubicBezTo>
                  <a:pt x="13399" y="36376"/>
                  <a:pt x="12760" y="35988"/>
                  <a:pt x="11984" y="35919"/>
                </a:cubicBezTo>
                <a:cubicBezTo>
                  <a:pt x="11836" y="35908"/>
                  <a:pt x="11689" y="35904"/>
                  <a:pt x="11543" y="35904"/>
                </a:cubicBezTo>
                <a:cubicBezTo>
                  <a:pt x="11104" y="35904"/>
                  <a:pt x="10672" y="35942"/>
                  <a:pt x="10227" y="35942"/>
                </a:cubicBezTo>
                <a:cubicBezTo>
                  <a:pt x="8697" y="35919"/>
                  <a:pt x="7168" y="35897"/>
                  <a:pt x="5639" y="35851"/>
                </a:cubicBezTo>
                <a:cubicBezTo>
                  <a:pt x="5388" y="35828"/>
                  <a:pt x="5137" y="35691"/>
                  <a:pt x="4703" y="35531"/>
                </a:cubicBezTo>
                <a:cubicBezTo>
                  <a:pt x="5159" y="35098"/>
                  <a:pt x="5456" y="34687"/>
                  <a:pt x="5844" y="34413"/>
                </a:cubicBezTo>
                <a:cubicBezTo>
                  <a:pt x="6597" y="33888"/>
                  <a:pt x="7396" y="33317"/>
                  <a:pt x="8264" y="32952"/>
                </a:cubicBezTo>
                <a:cubicBezTo>
                  <a:pt x="9907" y="32199"/>
                  <a:pt x="11619" y="31606"/>
                  <a:pt x="13308" y="30921"/>
                </a:cubicBezTo>
                <a:cubicBezTo>
                  <a:pt x="13879" y="30693"/>
                  <a:pt x="14449" y="30441"/>
                  <a:pt x="14952" y="30099"/>
                </a:cubicBezTo>
                <a:cubicBezTo>
                  <a:pt x="15591" y="29688"/>
                  <a:pt x="15842" y="29049"/>
                  <a:pt x="15705" y="28296"/>
                </a:cubicBezTo>
                <a:cubicBezTo>
                  <a:pt x="15568" y="27543"/>
                  <a:pt x="15111" y="27040"/>
                  <a:pt x="14381" y="26835"/>
                </a:cubicBezTo>
                <a:cubicBezTo>
                  <a:pt x="13902" y="26698"/>
                  <a:pt x="13399" y="26652"/>
                  <a:pt x="12920" y="26607"/>
                </a:cubicBezTo>
                <a:cubicBezTo>
                  <a:pt x="11802" y="26515"/>
                  <a:pt x="10683" y="26470"/>
                  <a:pt x="9565" y="26333"/>
                </a:cubicBezTo>
                <a:cubicBezTo>
                  <a:pt x="8675" y="26219"/>
                  <a:pt x="7762" y="26150"/>
                  <a:pt x="6894" y="25602"/>
                </a:cubicBezTo>
                <a:cubicBezTo>
                  <a:pt x="7442" y="24644"/>
                  <a:pt x="8150" y="23913"/>
                  <a:pt x="9063" y="23457"/>
                </a:cubicBezTo>
                <a:cubicBezTo>
                  <a:pt x="10204" y="22886"/>
                  <a:pt x="11414" y="22453"/>
                  <a:pt x="12601" y="21996"/>
                </a:cubicBezTo>
                <a:cubicBezTo>
                  <a:pt x="13011" y="21813"/>
                  <a:pt x="13491" y="21768"/>
                  <a:pt x="13902" y="21608"/>
                </a:cubicBezTo>
                <a:cubicBezTo>
                  <a:pt x="14769" y="21243"/>
                  <a:pt x="15203" y="20535"/>
                  <a:pt x="15134" y="19691"/>
                </a:cubicBezTo>
                <a:cubicBezTo>
                  <a:pt x="15066" y="18869"/>
                  <a:pt x="14472" y="18207"/>
                  <a:pt x="13536" y="18070"/>
                </a:cubicBezTo>
                <a:cubicBezTo>
                  <a:pt x="12760" y="17933"/>
                  <a:pt x="11984" y="17956"/>
                  <a:pt x="11185" y="17865"/>
                </a:cubicBezTo>
                <a:cubicBezTo>
                  <a:pt x="9747" y="17705"/>
                  <a:pt x="8309" y="17545"/>
                  <a:pt x="6894" y="17317"/>
                </a:cubicBezTo>
                <a:cubicBezTo>
                  <a:pt x="6255" y="17203"/>
                  <a:pt x="5593" y="17066"/>
                  <a:pt x="5114" y="16472"/>
                </a:cubicBezTo>
                <a:cubicBezTo>
                  <a:pt x="5525" y="15742"/>
                  <a:pt x="6164" y="15263"/>
                  <a:pt x="6871" y="14943"/>
                </a:cubicBezTo>
                <a:cubicBezTo>
                  <a:pt x="8287" y="14304"/>
                  <a:pt x="9770" y="13779"/>
                  <a:pt x="11231" y="13208"/>
                </a:cubicBezTo>
                <a:cubicBezTo>
                  <a:pt x="11802" y="12980"/>
                  <a:pt x="12441" y="12866"/>
                  <a:pt x="12943" y="12569"/>
                </a:cubicBezTo>
                <a:cubicBezTo>
                  <a:pt x="14153" y="11862"/>
                  <a:pt x="14244" y="10355"/>
                  <a:pt x="13148" y="9511"/>
                </a:cubicBezTo>
                <a:cubicBezTo>
                  <a:pt x="12806" y="9237"/>
                  <a:pt x="12372" y="9031"/>
                  <a:pt x="11961" y="8849"/>
                </a:cubicBezTo>
                <a:cubicBezTo>
                  <a:pt x="11208" y="8506"/>
                  <a:pt x="10432" y="8232"/>
                  <a:pt x="9702" y="7867"/>
                </a:cubicBezTo>
                <a:cubicBezTo>
                  <a:pt x="9040" y="7525"/>
                  <a:pt x="8424" y="7114"/>
                  <a:pt x="7807" y="6703"/>
                </a:cubicBezTo>
                <a:cubicBezTo>
                  <a:pt x="7419" y="6429"/>
                  <a:pt x="7396" y="6041"/>
                  <a:pt x="7625" y="5630"/>
                </a:cubicBezTo>
                <a:cubicBezTo>
                  <a:pt x="8196" y="4580"/>
                  <a:pt x="9526" y="3887"/>
                  <a:pt x="10786" y="3887"/>
                </a:cubicBezTo>
                <a:cubicBezTo>
                  <a:pt x="11086" y="3887"/>
                  <a:pt x="11383" y="3926"/>
                  <a:pt x="11665" y="4010"/>
                </a:cubicBezTo>
                <a:cubicBezTo>
                  <a:pt x="11921" y="4085"/>
                  <a:pt x="12169" y="4123"/>
                  <a:pt x="12405" y="4123"/>
                </a:cubicBezTo>
                <a:cubicBezTo>
                  <a:pt x="13095" y="4123"/>
                  <a:pt x="13676" y="3806"/>
                  <a:pt x="14016" y="3211"/>
                </a:cubicBezTo>
                <a:cubicBezTo>
                  <a:pt x="14495" y="2366"/>
                  <a:pt x="14244" y="1385"/>
                  <a:pt x="13399" y="723"/>
                </a:cubicBezTo>
                <a:cubicBezTo>
                  <a:pt x="12713" y="193"/>
                  <a:pt x="11924" y="1"/>
                  <a:pt x="110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06"/>
          <p:cNvSpPr/>
          <p:nvPr/>
        </p:nvSpPr>
        <p:spPr>
          <a:xfrm>
            <a:off x="750825" y="2656700"/>
            <a:ext cx="706523" cy="733902"/>
          </a:xfrm>
          <a:custGeom>
            <a:rect b="b" l="l" r="r" t="t"/>
            <a:pathLst>
              <a:path extrusionOk="0" h="24021" w="23123">
                <a:moveTo>
                  <a:pt x="14346" y="3684"/>
                </a:moveTo>
                <a:cubicBezTo>
                  <a:pt x="14720" y="3684"/>
                  <a:pt x="15093" y="3712"/>
                  <a:pt x="15453" y="3761"/>
                </a:cubicBezTo>
                <a:cubicBezTo>
                  <a:pt x="17553" y="4058"/>
                  <a:pt x="19037" y="5678"/>
                  <a:pt x="19356" y="7870"/>
                </a:cubicBezTo>
                <a:cubicBezTo>
                  <a:pt x="19425" y="8326"/>
                  <a:pt x="19425" y="8783"/>
                  <a:pt x="19448" y="8988"/>
                </a:cubicBezTo>
                <a:cubicBezTo>
                  <a:pt x="19379" y="14010"/>
                  <a:pt x="15248" y="19077"/>
                  <a:pt x="10546" y="20172"/>
                </a:cubicBezTo>
                <a:cubicBezTo>
                  <a:pt x="10477" y="20172"/>
                  <a:pt x="10386" y="20195"/>
                  <a:pt x="10295" y="20218"/>
                </a:cubicBezTo>
                <a:cubicBezTo>
                  <a:pt x="9785" y="20328"/>
                  <a:pt x="9284" y="20382"/>
                  <a:pt x="8802" y="20382"/>
                </a:cubicBezTo>
                <a:cubicBezTo>
                  <a:pt x="5767" y="20382"/>
                  <a:pt x="3441" y="18236"/>
                  <a:pt x="3835" y="14238"/>
                </a:cubicBezTo>
                <a:cubicBezTo>
                  <a:pt x="3949" y="12960"/>
                  <a:pt x="4360" y="11636"/>
                  <a:pt x="4931" y="10472"/>
                </a:cubicBezTo>
                <a:cubicBezTo>
                  <a:pt x="6574" y="7116"/>
                  <a:pt x="9154" y="4720"/>
                  <a:pt x="12874" y="3852"/>
                </a:cubicBezTo>
                <a:cubicBezTo>
                  <a:pt x="13345" y="3735"/>
                  <a:pt x="13846" y="3684"/>
                  <a:pt x="14346" y="3684"/>
                </a:cubicBezTo>
                <a:close/>
                <a:moveTo>
                  <a:pt x="14589" y="1"/>
                </a:moveTo>
                <a:cubicBezTo>
                  <a:pt x="13682" y="1"/>
                  <a:pt x="12743" y="132"/>
                  <a:pt x="11778" y="383"/>
                </a:cubicBezTo>
                <a:cubicBezTo>
                  <a:pt x="7350" y="1501"/>
                  <a:pt x="4178" y="4309"/>
                  <a:pt x="1964" y="8235"/>
                </a:cubicBezTo>
                <a:cubicBezTo>
                  <a:pt x="640" y="10609"/>
                  <a:pt x="1" y="13142"/>
                  <a:pt x="183" y="15881"/>
                </a:cubicBezTo>
                <a:cubicBezTo>
                  <a:pt x="485" y="20642"/>
                  <a:pt x="4141" y="24020"/>
                  <a:pt x="8792" y="24020"/>
                </a:cubicBezTo>
                <a:cubicBezTo>
                  <a:pt x="9069" y="24020"/>
                  <a:pt x="9349" y="24009"/>
                  <a:pt x="9633" y="23984"/>
                </a:cubicBezTo>
                <a:cubicBezTo>
                  <a:pt x="12189" y="23756"/>
                  <a:pt x="14449" y="22820"/>
                  <a:pt x="16480" y="21291"/>
                </a:cubicBezTo>
                <a:cubicBezTo>
                  <a:pt x="20498" y="18232"/>
                  <a:pt x="22826" y="14238"/>
                  <a:pt x="23123" y="9467"/>
                </a:cubicBezTo>
                <a:cubicBezTo>
                  <a:pt x="23077" y="6751"/>
                  <a:pt x="22484" y="4537"/>
                  <a:pt x="20794" y="2757"/>
                </a:cubicBezTo>
                <a:cubicBezTo>
                  <a:pt x="19007" y="855"/>
                  <a:pt x="16902" y="1"/>
                  <a:pt x="145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8" name="Google Shape;1648;p106"/>
          <p:cNvGrpSpPr/>
          <p:nvPr/>
        </p:nvGrpSpPr>
        <p:grpSpPr>
          <a:xfrm rot="5400000">
            <a:off x="1538850" y="3442025"/>
            <a:ext cx="560975" cy="1383925"/>
            <a:chOff x="1483850" y="3508725"/>
            <a:chExt cx="560975" cy="1383925"/>
          </a:xfrm>
        </p:grpSpPr>
        <p:sp>
          <p:nvSpPr>
            <p:cNvPr id="1649" name="Google Shape;1649;p106"/>
            <p:cNvSpPr/>
            <p:nvPr/>
          </p:nvSpPr>
          <p:spPr>
            <a:xfrm>
              <a:off x="1714975" y="3508725"/>
              <a:ext cx="91900" cy="1383925"/>
            </a:xfrm>
            <a:custGeom>
              <a:rect b="b" l="l" r="r" t="t"/>
              <a:pathLst>
                <a:path extrusionOk="0" h="55357" w="3676">
                  <a:moveTo>
                    <a:pt x="1501" y="1"/>
                  </a:moveTo>
                  <a:cubicBezTo>
                    <a:pt x="772" y="1"/>
                    <a:pt x="203" y="476"/>
                    <a:pt x="92" y="1234"/>
                  </a:cubicBezTo>
                  <a:cubicBezTo>
                    <a:pt x="0" y="1759"/>
                    <a:pt x="23" y="2307"/>
                    <a:pt x="23" y="2855"/>
                  </a:cubicBezTo>
                  <a:cubicBezTo>
                    <a:pt x="114" y="7397"/>
                    <a:pt x="343" y="11962"/>
                    <a:pt x="251" y="16527"/>
                  </a:cubicBezTo>
                  <a:cubicBezTo>
                    <a:pt x="69" y="28716"/>
                    <a:pt x="114" y="40904"/>
                    <a:pt x="571" y="53093"/>
                  </a:cubicBezTo>
                  <a:cubicBezTo>
                    <a:pt x="571" y="53504"/>
                    <a:pt x="594" y="53938"/>
                    <a:pt x="731" y="54326"/>
                  </a:cubicBezTo>
                  <a:cubicBezTo>
                    <a:pt x="925" y="54994"/>
                    <a:pt x="1485" y="55357"/>
                    <a:pt x="2142" y="55357"/>
                  </a:cubicBezTo>
                  <a:cubicBezTo>
                    <a:pt x="2181" y="55357"/>
                    <a:pt x="2220" y="55355"/>
                    <a:pt x="2260" y="55353"/>
                  </a:cubicBezTo>
                  <a:cubicBezTo>
                    <a:pt x="2899" y="55284"/>
                    <a:pt x="3424" y="54896"/>
                    <a:pt x="3584" y="54234"/>
                  </a:cubicBezTo>
                  <a:cubicBezTo>
                    <a:pt x="3675" y="53824"/>
                    <a:pt x="3675" y="53413"/>
                    <a:pt x="3675" y="53002"/>
                  </a:cubicBezTo>
                  <a:cubicBezTo>
                    <a:pt x="3515" y="44534"/>
                    <a:pt x="3333" y="36065"/>
                    <a:pt x="3150" y="27620"/>
                  </a:cubicBezTo>
                  <a:lnTo>
                    <a:pt x="3447" y="27620"/>
                  </a:lnTo>
                  <a:cubicBezTo>
                    <a:pt x="3333" y="19061"/>
                    <a:pt x="3219" y="10524"/>
                    <a:pt x="3082" y="1987"/>
                  </a:cubicBezTo>
                  <a:cubicBezTo>
                    <a:pt x="3082" y="1736"/>
                    <a:pt x="3082" y="1485"/>
                    <a:pt x="3036" y="1234"/>
                  </a:cubicBezTo>
                  <a:cubicBezTo>
                    <a:pt x="2876" y="481"/>
                    <a:pt x="2306" y="2"/>
                    <a:pt x="1552" y="2"/>
                  </a:cubicBezTo>
                  <a:cubicBezTo>
                    <a:pt x="1535" y="1"/>
                    <a:pt x="1518" y="1"/>
                    <a:pt x="1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06"/>
            <p:cNvSpPr/>
            <p:nvPr/>
          </p:nvSpPr>
          <p:spPr>
            <a:xfrm>
              <a:off x="1943800" y="3520150"/>
              <a:ext cx="101025" cy="1345600"/>
            </a:xfrm>
            <a:custGeom>
              <a:rect b="b" l="l" r="r" t="t"/>
              <a:pathLst>
                <a:path extrusionOk="0" h="53824" w="4041">
                  <a:moveTo>
                    <a:pt x="1523" y="0"/>
                  </a:moveTo>
                  <a:cubicBezTo>
                    <a:pt x="817" y="0"/>
                    <a:pt x="247" y="454"/>
                    <a:pt x="91" y="1234"/>
                  </a:cubicBezTo>
                  <a:cubicBezTo>
                    <a:pt x="0" y="1667"/>
                    <a:pt x="0" y="2147"/>
                    <a:pt x="0" y="2580"/>
                  </a:cubicBezTo>
                  <a:cubicBezTo>
                    <a:pt x="114" y="5958"/>
                    <a:pt x="297" y="9314"/>
                    <a:pt x="343" y="12669"/>
                  </a:cubicBezTo>
                  <a:cubicBezTo>
                    <a:pt x="548" y="25269"/>
                    <a:pt x="685" y="37868"/>
                    <a:pt x="868" y="50491"/>
                  </a:cubicBezTo>
                  <a:cubicBezTo>
                    <a:pt x="868" y="50947"/>
                    <a:pt x="868" y="51404"/>
                    <a:pt x="913" y="51860"/>
                  </a:cubicBezTo>
                  <a:cubicBezTo>
                    <a:pt x="936" y="52134"/>
                    <a:pt x="959" y="52431"/>
                    <a:pt x="1050" y="52705"/>
                  </a:cubicBezTo>
                  <a:cubicBezTo>
                    <a:pt x="1273" y="53394"/>
                    <a:pt x="1842" y="53824"/>
                    <a:pt x="2484" y="53824"/>
                  </a:cubicBezTo>
                  <a:cubicBezTo>
                    <a:pt x="2501" y="53824"/>
                    <a:pt x="2517" y="53824"/>
                    <a:pt x="2534" y="53823"/>
                  </a:cubicBezTo>
                  <a:cubicBezTo>
                    <a:pt x="3196" y="53800"/>
                    <a:pt x="3789" y="53321"/>
                    <a:pt x="3949" y="52613"/>
                  </a:cubicBezTo>
                  <a:cubicBezTo>
                    <a:pt x="4040" y="52225"/>
                    <a:pt x="4040" y="51792"/>
                    <a:pt x="4017" y="51381"/>
                  </a:cubicBezTo>
                  <a:cubicBezTo>
                    <a:pt x="4017" y="50605"/>
                    <a:pt x="3926" y="49806"/>
                    <a:pt x="3926" y="49030"/>
                  </a:cubicBezTo>
                  <a:cubicBezTo>
                    <a:pt x="3858" y="41680"/>
                    <a:pt x="3812" y="34353"/>
                    <a:pt x="3744" y="25679"/>
                  </a:cubicBezTo>
                  <a:cubicBezTo>
                    <a:pt x="3561" y="18741"/>
                    <a:pt x="3356" y="10501"/>
                    <a:pt x="3127" y="2238"/>
                  </a:cubicBezTo>
                  <a:cubicBezTo>
                    <a:pt x="3127" y="1918"/>
                    <a:pt x="3127" y="1576"/>
                    <a:pt x="3059" y="1256"/>
                  </a:cubicBezTo>
                  <a:cubicBezTo>
                    <a:pt x="2899" y="480"/>
                    <a:pt x="2306" y="1"/>
                    <a:pt x="1575" y="1"/>
                  </a:cubicBezTo>
                  <a:cubicBezTo>
                    <a:pt x="1558" y="1"/>
                    <a:pt x="1540" y="0"/>
                    <a:pt x="15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06"/>
            <p:cNvSpPr/>
            <p:nvPr/>
          </p:nvSpPr>
          <p:spPr>
            <a:xfrm>
              <a:off x="1483850" y="3513750"/>
              <a:ext cx="128425" cy="1328600"/>
            </a:xfrm>
            <a:custGeom>
              <a:rect b="b" l="l" r="r" t="t"/>
              <a:pathLst>
                <a:path extrusionOk="0" h="53144" w="5137">
                  <a:moveTo>
                    <a:pt x="1600" y="1"/>
                  </a:moveTo>
                  <a:cubicBezTo>
                    <a:pt x="757" y="1"/>
                    <a:pt x="156" y="608"/>
                    <a:pt x="69" y="1627"/>
                  </a:cubicBezTo>
                  <a:cubicBezTo>
                    <a:pt x="1" y="2334"/>
                    <a:pt x="1" y="3042"/>
                    <a:pt x="24" y="3749"/>
                  </a:cubicBezTo>
                  <a:cubicBezTo>
                    <a:pt x="115" y="6214"/>
                    <a:pt x="229" y="8702"/>
                    <a:pt x="321" y="11190"/>
                  </a:cubicBezTo>
                  <a:cubicBezTo>
                    <a:pt x="572" y="19019"/>
                    <a:pt x="777" y="26871"/>
                    <a:pt x="1097" y="34700"/>
                  </a:cubicBezTo>
                  <a:cubicBezTo>
                    <a:pt x="1302" y="39905"/>
                    <a:pt x="1644" y="45132"/>
                    <a:pt x="1941" y="50336"/>
                  </a:cubicBezTo>
                  <a:cubicBezTo>
                    <a:pt x="1964" y="50792"/>
                    <a:pt x="2010" y="51249"/>
                    <a:pt x="2078" y="51705"/>
                  </a:cubicBezTo>
                  <a:cubicBezTo>
                    <a:pt x="2235" y="52621"/>
                    <a:pt x="2807" y="53144"/>
                    <a:pt x="3602" y="53144"/>
                  </a:cubicBezTo>
                  <a:cubicBezTo>
                    <a:pt x="3619" y="53144"/>
                    <a:pt x="3636" y="53144"/>
                    <a:pt x="3653" y="53143"/>
                  </a:cubicBezTo>
                  <a:cubicBezTo>
                    <a:pt x="4475" y="53120"/>
                    <a:pt x="5045" y="52504"/>
                    <a:pt x="5114" y="51591"/>
                  </a:cubicBezTo>
                  <a:cubicBezTo>
                    <a:pt x="5137" y="51180"/>
                    <a:pt x="5114" y="50747"/>
                    <a:pt x="5091" y="50336"/>
                  </a:cubicBezTo>
                  <a:cubicBezTo>
                    <a:pt x="4931" y="48350"/>
                    <a:pt x="4726" y="46387"/>
                    <a:pt x="4635" y="44401"/>
                  </a:cubicBezTo>
                  <a:cubicBezTo>
                    <a:pt x="4315" y="37348"/>
                    <a:pt x="4018" y="30318"/>
                    <a:pt x="3722" y="23265"/>
                  </a:cubicBezTo>
                  <a:lnTo>
                    <a:pt x="3790" y="23265"/>
                  </a:lnTo>
                  <a:cubicBezTo>
                    <a:pt x="3630" y="18791"/>
                    <a:pt x="3493" y="14317"/>
                    <a:pt x="3356" y="9844"/>
                  </a:cubicBezTo>
                  <a:cubicBezTo>
                    <a:pt x="3288" y="7150"/>
                    <a:pt x="3197" y="4457"/>
                    <a:pt x="3128" y="1764"/>
                  </a:cubicBezTo>
                  <a:cubicBezTo>
                    <a:pt x="3082" y="714"/>
                    <a:pt x="2557" y="74"/>
                    <a:pt x="1736" y="6"/>
                  </a:cubicBezTo>
                  <a:cubicBezTo>
                    <a:pt x="1690" y="3"/>
                    <a:pt x="1644" y="1"/>
                    <a:pt x="1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2" name="Google Shape;1652;p106"/>
          <p:cNvSpPr/>
          <p:nvPr/>
        </p:nvSpPr>
        <p:spPr>
          <a:xfrm rot="3599956">
            <a:off x="5175964" y="3401400"/>
            <a:ext cx="1499617" cy="1761561"/>
          </a:xfrm>
          <a:custGeom>
            <a:rect b="b" l="l" r="r" t="t"/>
            <a:pathLst>
              <a:path extrusionOk="0" h="70464" w="59986">
                <a:moveTo>
                  <a:pt x="52268" y="0"/>
                </a:moveTo>
                <a:cubicBezTo>
                  <a:pt x="46734" y="0"/>
                  <a:pt x="41274" y="770"/>
                  <a:pt x="35905" y="2178"/>
                </a:cubicBezTo>
                <a:cubicBezTo>
                  <a:pt x="30632" y="3570"/>
                  <a:pt x="25862" y="5967"/>
                  <a:pt x="21365" y="9049"/>
                </a:cubicBezTo>
                <a:cubicBezTo>
                  <a:pt x="16709" y="12221"/>
                  <a:pt x="12555" y="15965"/>
                  <a:pt x="9085" y="20416"/>
                </a:cubicBezTo>
                <a:cubicBezTo>
                  <a:pt x="5867" y="24547"/>
                  <a:pt x="3721" y="29226"/>
                  <a:pt x="2352" y="34316"/>
                </a:cubicBezTo>
                <a:cubicBezTo>
                  <a:pt x="1119" y="38927"/>
                  <a:pt x="1" y="43538"/>
                  <a:pt x="47" y="48376"/>
                </a:cubicBezTo>
                <a:cubicBezTo>
                  <a:pt x="343" y="55475"/>
                  <a:pt x="1325" y="62391"/>
                  <a:pt x="4863" y="68737"/>
                </a:cubicBezTo>
                <a:cubicBezTo>
                  <a:pt x="5512" y="69925"/>
                  <a:pt x="6072" y="70464"/>
                  <a:pt x="7130" y="70464"/>
                </a:cubicBezTo>
                <a:cubicBezTo>
                  <a:pt x="7373" y="70464"/>
                  <a:pt x="7642" y="70435"/>
                  <a:pt x="7944" y="70380"/>
                </a:cubicBezTo>
                <a:cubicBezTo>
                  <a:pt x="11003" y="69832"/>
                  <a:pt x="14061" y="69216"/>
                  <a:pt x="17074" y="68554"/>
                </a:cubicBezTo>
                <a:cubicBezTo>
                  <a:pt x="18740" y="68189"/>
                  <a:pt x="20384" y="67709"/>
                  <a:pt x="21982" y="67162"/>
                </a:cubicBezTo>
                <a:cubicBezTo>
                  <a:pt x="23214" y="66705"/>
                  <a:pt x="23579" y="65929"/>
                  <a:pt x="23397" y="64605"/>
                </a:cubicBezTo>
                <a:cubicBezTo>
                  <a:pt x="23328" y="64103"/>
                  <a:pt x="23260" y="63624"/>
                  <a:pt x="23146" y="63122"/>
                </a:cubicBezTo>
                <a:cubicBezTo>
                  <a:pt x="22050" y="57644"/>
                  <a:pt x="21890" y="52097"/>
                  <a:pt x="22096" y="46528"/>
                </a:cubicBezTo>
                <a:cubicBezTo>
                  <a:pt x="22119" y="45615"/>
                  <a:pt x="22233" y="44702"/>
                  <a:pt x="22461" y="43834"/>
                </a:cubicBezTo>
                <a:cubicBezTo>
                  <a:pt x="24127" y="36895"/>
                  <a:pt x="27665" y="31143"/>
                  <a:pt x="33371" y="26807"/>
                </a:cubicBezTo>
                <a:cubicBezTo>
                  <a:pt x="37503" y="23657"/>
                  <a:pt x="42068" y="21306"/>
                  <a:pt x="46975" y="19708"/>
                </a:cubicBezTo>
                <a:cubicBezTo>
                  <a:pt x="50559" y="18544"/>
                  <a:pt x="54211" y="17562"/>
                  <a:pt x="57817" y="16512"/>
                </a:cubicBezTo>
                <a:cubicBezTo>
                  <a:pt x="59575" y="16010"/>
                  <a:pt x="59986" y="15462"/>
                  <a:pt x="59940" y="13682"/>
                </a:cubicBezTo>
                <a:cubicBezTo>
                  <a:pt x="59849" y="11445"/>
                  <a:pt x="59803" y="9185"/>
                  <a:pt x="59598" y="6971"/>
                </a:cubicBezTo>
                <a:cubicBezTo>
                  <a:pt x="59461" y="5533"/>
                  <a:pt x="59164" y="4095"/>
                  <a:pt x="58845" y="2680"/>
                </a:cubicBezTo>
                <a:cubicBezTo>
                  <a:pt x="58502" y="1265"/>
                  <a:pt x="57612" y="352"/>
                  <a:pt x="56105" y="192"/>
                </a:cubicBezTo>
                <a:cubicBezTo>
                  <a:pt x="55489" y="124"/>
                  <a:pt x="54850" y="55"/>
                  <a:pt x="54234" y="33"/>
                </a:cubicBezTo>
                <a:cubicBezTo>
                  <a:pt x="53578" y="11"/>
                  <a:pt x="52922" y="0"/>
                  <a:pt x="52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6" name="Shape 1656"/>
        <p:cNvGrpSpPr/>
        <p:nvPr/>
      </p:nvGrpSpPr>
      <p:grpSpPr>
        <a:xfrm>
          <a:off x="0" y="0"/>
          <a:ext cx="0" cy="0"/>
          <a:chOff x="0" y="0"/>
          <a:chExt cx="0" cy="0"/>
        </a:xfrm>
      </p:grpSpPr>
      <p:sp>
        <p:nvSpPr>
          <p:cNvPr id="1657" name="Google Shape;1657;p107"/>
          <p:cNvSpPr/>
          <p:nvPr/>
        </p:nvSpPr>
        <p:spPr>
          <a:xfrm flipH="1">
            <a:off x="6255412" y="1079675"/>
            <a:ext cx="766500" cy="76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Montserrat ExtraBold"/>
                <a:ea typeface="Montserrat ExtraBold"/>
                <a:cs typeface="Montserrat ExtraBold"/>
                <a:sym typeface="Montserrat ExtraBold"/>
              </a:rPr>
              <a:t>1</a:t>
            </a:r>
            <a:endParaRPr sz="3500">
              <a:solidFill>
                <a:schemeClr val="lt1"/>
              </a:solidFill>
              <a:latin typeface="Montserrat ExtraBold"/>
              <a:ea typeface="Montserrat ExtraBold"/>
              <a:cs typeface="Montserrat ExtraBold"/>
              <a:sym typeface="Montserrat ExtraBold"/>
            </a:endParaRPr>
          </a:p>
        </p:txBody>
      </p:sp>
      <p:sp>
        <p:nvSpPr>
          <p:cNvPr id="1658" name="Google Shape;1658;p107"/>
          <p:cNvSpPr/>
          <p:nvPr/>
        </p:nvSpPr>
        <p:spPr>
          <a:xfrm>
            <a:off x="3289875" y="1043075"/>
            <a:ext cx="2564400" cy="83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Mercury is the closest planet to the Sun </a:t>
            </a:r>
            <a:endParaRPr/>
          </a:p>
        </p:txBody>
      </p:sp>
      <p:sp>
        <p:nvSpPr>
          <p:cNvPr id="1659" name="Google Shape;1659;p107"/>
          <p:cNvSpPr/>
          <p:nvPr/>
        </p:nvSpPr>
        <p:spPr>
          <a:xfrm flipH="1">
            <a:off x="7304650" y="1079675"/>
            <a:ext cx="766500" cy="76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a:t>
            </a:r>
            <a:endParaRPr sz="2000">
              <a:solidFill>
                <a:schemeClr val="lt1"/>
              </a:solidFill>
              <a:latin typeface="Montserrat ExtraBold"/>
              <a:ea typeface="Montserrat ExtraBold"/>
              <a:cs typeface="Montserrat ExtraBold"/>
              <a:sym typeface="Montserrat ExtraBold"/>
            </a:endParaRPr>
          </a:p>
        </p:txBody>
      </p:sp>
      <p:sp>
        <p:nvSpPr>
          <p:cNvPr id="1660" name="Google Shape;1660;p107"/>
          <p:cNvSpPr/>
          <p:nvPr/>
        </p:nvSpPr>
        <p:spPr>
          <a:xfrm flipH="1">
            <a:off x="2122250" y="1079675"/>
            <a:ext cx="766500" cy="766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500">
              <a:solidFill>
                <a:schemeClr val="lt1"/>
              </a:solidFill>
              <a:latin typeface="Montserrat ExtraBold"/>
              <a:ea typeface="Montserrat ExtraBold"/>
              <a:cs typeface="Montserrat ExtraBold"/>
              <a:sym typeface="Montserrat ExtraBold"/>
            </a:endParaRPr>
          </a:p>
        </p:txBody>
      </p:sp>
      <p:sp>
        <p:nvSpPr>
          <p:cNvPr id="1661" name="Google Shape;1661;p107"/>
          <p:cNvSpPr/>
          <p:nvPr/>
        </p:nvSpPr>
        <p:spPr>
          <a:xfrm flipH="1">
            <a:off x="1072925" y="1079675"/>
            <a:ext cx="766500" cy="76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A</a:t>
            </a:r>
            <a:endParaRPr sz="2000">
              <a:solidFill>
                <a:schemeClr val="lt1"/>
              </a:solidFill>
              <a:latin typeface="Montserrat ExtraBold"/>
              <a:ea typeface="Montserrat ExtraBold"/>
              <a:cs typeface="Montserrat ExtraBold"/>
              <a:sym typeface="Montserrat ExtraBold"/>
            </a:endParaRPr>
          </a:p>
        </p:txBody>
      </p:sp>
      <p:sp>
        <p:nvSpPr>
          <p:cNvPr id="1662" name="Google Shape;1662;p107"/>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INFOGRAPHICS</a:t>
            </a:r>
            <a:endParaRPr/>
          </a:p>
        </p:txBody>
      </p:sp>
      <p:cxnSp>
        <p:nvCxnSpPr>
          <p:cNvPr id="1663" name="Google Shape;1663;p107"/>
          <p:cNvCxnSpPr>
            <a:stCxn id="1661" idx="2"/>
            <a:endCxn id="1660" idx="6"/>
          </p:cNvCxnSpPr>
          <p:nvPr/>
        </p:nvCxnSpPr>
        <p:spPr>
          <a:xfrm>
            <a:off x="1839425" y="1462925"/>
            <a:ext cx="282900" cy="0"/>
          </a:xfrm>
          <a:prstGeom prst="straightConnector1">
            <a:avLst/>
          </a:prstGeom>
          <a:noFill/>
          <a:ln cap="flat" cmpd="sng" w="38100">
            <a:solidFill>
              <a:schemeClr val="accent1"/>
            </a:solidFill>
            <a:prstDash val="solid"/>
            <a:round/>
            <a:headEnd len="med" w="med" type="none"/>
            <a:tailEnd len="med" w="med" type="none"/>
          </a:ln>
        </p:spPr>
      </p:cxnSp>
      <p:cxnSp>
        <p:nvCxnSpPr>
          <p:cNvPr id="1664" name="Google Shape;1664;p107"/>
          <p:cNvCxnSpPr>
            <a:stCxn id="1660" idx="2"/>
            <a:endCxn id="1658" idx="1"/>
          </p:cNvCxnSpPr>
          <p:nvPr/>
        </p:nvCxnSpPr>
        <p:spPr>
          <a:xfrm>
            <a:off x="2888750" y="1462925"/>
            <a:ext cx="401100" cy="0"/>
          </a:xfrm>
          <a:prstGeom prst="straightConnector1">
            <a:avLst/>
          </a:prstGeom>
          <a:noFill/>
          <a:ln cap="flat" cmpd="sng" w="38100">
            <a:solidFill>
              <a:schemeClr val="accent1"/>
            </a:solidFill>
            <a:prstDash val="solid"/>
            <a:round/>
            <a:headEnd len="med" w="med" type="none"/>
            <a:tailEnd len="med" w="med" type="none"/>
          </a:ln>
        </p:spPr>
      </p:cxnSp>
      <p:cxnSp>
        <p:nvCxnSpPr>
          <p:cNvPr id="1665" name="Google Shape;1665;p107"/>
          <p:cNvCxnSpPr>
            <a:stCxn id="1658" idx="3"/>
            <a:endCxn id="1657" idx="6"/>
          </p:cNvCxnSpPr>
          <p:nvPr/>
        </p:nvCxnSpPr>
        <p:spPr>
          <a:xfrm>
            <a:off x="5854275" y="1462925"/>
            <a:ext cx="401100" cy="0"/>
          </a:xfrm>
          <a:prstGeom prst="straightConnector1">
            <a:avLst/>
          </a:prstGeom>
          <a:noFill/>
          <a:ln cap="flat" cmpd="sng" w="38100">
            <a:solidFill>
              <a:schemeClr val="accent1"/>
            </a:solidFill>
            <a:prstDash val="solid"/>
            <a:round/>
            <a:headEnd len="med" w="med" type="none"/>
            <a:tailEnd len="med" w="med" type="none"/>
          </a:ln>
        </p:spPr>
      </p:cxnSp>
      <p:cxnSp>
        <p:nvCxnSpPr>
          <p:cNvPr id="1666" name="Google Shape;1666;p107"/>
          <p:cNvCxnSpPr>
            <a:stCxn id="1657" idx="2"/>
            <a:endCxn id="1659" idx="6"/>
          </p:cNvCxnSpPr>
          <p:nvPr/>
        </p:nvCxnSpPr>
        <p:spPr>
          <a:xfrm>
            <a:off x="7021912" y="1462925"/>
            <a:ext cx="282600" cy="0"/>
          </a:xfrm>
          <a:prstGeom prst="straightConnector1">
            <a:avLst/>
          </a:prstGeom>
          <a:noFill/>
          <a:ln cap="flat" cmpd="sng" w="38100">
            <a:solidFill>
              <a:schemeClr val="accent1"/>
            </a:solidFill>
            <a:prstDash val="solid"/>
            <a:round/>
            <a:headEnd len="med" w="med" type="none"/>
            <a:tailEnd len="med" w="med" type="none"/>
          </a:ln>
        </p:spPr>
      </p:cxnSp>
      <p:sp>
        <p:nvSpPr>
          <p:cNvPr id="1667" name="Google Shape;1667;p107"/>
          <p:cNvSpPr/>
          <p:nvPr/>
        </p:nvSpPr>
        <p:spPr>
          <a:xfrm flipH="1">
            <a:off x="6255412" y="1957625"/>
            <a:ext cx="766500" cy="76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Montserrat ExtraBold"/>
                <a:ea typeface="Montserrat ExtraBold"/>
                <a:cs typeface="Montserrat ExtraBold"/>
                <a:sym typeface="Montserrat ExtraBold"/>
              </a:rPr>
              <a:t>2</a:t>
            </a:r>
            <a:endParaRPr sz="3500">
              <a:solidFill>
                <a:schemeClr val="lt1"/>
              </a:solidFill>
              <a:latin typeface="Montserrat ExtraBold"/>
              <a:ea typeface="Montserrat ExtraBold"/>
              <a:cs typeface="Montserrat ExtraBold"/>
              <a:sym typeface="Montserrat ExtraBold"/>
            </a:endParaRPr>
          </a:p>
        </p:txBody>
      </p:sp>
      <p:sp>
        <p:nvSpPr>
          <p:cNvPr id="1668" name="Google Shape;1668;p107"/>
          <p:cNvSpPr/>
          <p:nvPr/>
        </p:nvSpPr>
        <p:spPr>
          <a:xfrm>
            <a:off x="3289875" y="1921025"/>
            <a:ext cx="2564400" cy="83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 </a:t>
            </a:r>
            <a:endParaRPr/>
          </a:p>
        </p:txBody>
      </p:sp>
      <p:sp>
        <p:nvSpPr>
          <p:cNvPr id="1669" name="Google Shape;1669;p107"/>
          <p:cNvSpPr/>
          <p:nvPr/>
        </p:nvSpPr>
        <p:spPr>
          <a:xfrm flipH="1">
            <a:off x="7304650" y="1957625"/>
            <a:ext cx="766500" cy="76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a:t>
            </a:r>
            <a:endParaRPr sz="2000">
              <a:solidFill>
                <a:schemeClr val="lt1"/>
              </a:solidFill>
              <a:latin typeface="Montserrat ExtraBold"/>
              <a:ea typeface="Montserrat ExtraBold"/>
              <a:cs typeface="Montserrat ExtraBold"/>
              <a:sym typeface="Montserrat ExtraBold"/>
            </a:endParaRPr>
          </a:p>
        </p:txBody>
      </p:sp>
      <p:sp>
        <p:nvSpPr>
          <p:cNvPr id="1670" name="Google Shape;1670;p107"/>
          <p:cNvSpPr/>
          <p:nvPr/>
        </p:nvSpPr>
        <p:spPr>
          <a:xfrm flipH="1">
            <a:off x="2122250" y="1957625"/>
            <a:ext cx="766500" cy="766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500">
              <a:solidFill>
                <a:schemeClr val="lt1"/>
              </a:solidFill>
              <a:latin typeface="Montserrat ExtraBold"/>
              <a:ea typeface="Montserrat ExtraBold"/>
              <a:cs typeface="Montserrat ExtraBold"/>
              <a:sym typeface="Montserrat ExtraBold"/>
            </a:endParaRPr>
          </a:p>
        </p:txBody>
      </p:sp>
      <p:sp>
        <p:nvSpPr>
          <p:cNvPr id="1671" name="Google Shape;1671;p107"/>
          <p:cNvSpPr/>
          <p:nvPr/>
        </p:nvSpPr>
        <p:spPr>
          <a:xfrm flipH="1">
            <a:off x="1072925" y="1957625"/>
            <a:ext cx="766500" cy="76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B</a:t>
            </a:r>
            <a:endParaRPr sz="2000">
              <a:solidFill>
                <a:schemeClr val="lt1"/>
              </a:solidFill>
              <a:latin typeface="Montserrat ExtraBold"/>
              <a:ea typeface="Montserrat ExtraBold"/>
              <a:cs typeface="Montserrat ExtraBold"/>
              <a:sym typeface="Montserrat ExtraBold"/>
            </a:endParaRPr>
          </a:p>
        </p:txBody>
      </p:sp>
      <p:sp>
        <p:nvSpPr>
          <p:cNvPr id="1672" name="Google Shape;1672;p107"/>
          <p:cNvSpPr/>
          <p:nvPr/>
        </p:nvSpPr>
        <p:spPr>
          <a:xfrm flipH="1">
            <a:off x="6255412" y="2835575"/>
            <a:ext cx="766500" cy="76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Montserrat ExtraBold"/>
                <a:ea typeface="Montserrat ExtraBold"/>
                <a:cs typeface="Montserrat ExtraBold"/>
                <a:sym typeface="Montserrat ExtraBold"/>
              </a:rPr>
              <a:t>3</a:t>
            </a:r>
            <a:endParaRPr sz="3500">
              <a:solidFill>
                <a:schemeClr val="lt1"/>
              </a:solidFill>
              <a:latin typeface="Montserrat ExtraBold"/>
              <a:ea typeface="Montserrat ExtraBold"/>
              <a:cs typeface="Montserrat ExtraBold"/>
              <a:sym typeface="Montserrat ExtraBold"/>
            </a:endParaRPr>
          </a:p>
        </p:txBody>
      </p:sp>
      <p:sp>
        <p:nvSpPr>
          <p:cNvPr id="1673" name="Google Shape;1673;p107"/>
          <p:cNvSpPr/>
          <p:nvPr/>
        </p:nvSpPr>
        <p:spPr>
          <a:xfrm>
            <a:off x="3289875" y="2798975"/>
            <a:ext cx="2564400" cy="83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cold place </a:t>
            </a:r>
            <a:endParaRPr/>
          </a:p>
        </p:txBody>
      </p:sp>
      <p:sp>
        <p:nvSpPr>
          <p:cNvPr id="1674" name="Google Shape;1674;p107"/>
          <p:cNvSpPr/>
          <p:nvPr/>
        </p:nvSpPr>
        <p:spPr>
          <a:xfrm flipH="1">
            <a:off x="7304650" y="2835575"/>
            <a:ext cx="766500" cy="76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a:t>
            </a:r>
            <a:endParaRPr sz="2000">
              <a:solidFill>
                <a:schemeClr val="lt1"/>
              </a:solidFill>
              <a:latin typeface="Montserrat ExtraBold"/>
              <a:ea typeface="Montserrat ExtraBold"/>
              <a:cs typeface="Montserrat ExtraBold"/>
              <a:sym typeface="Montserrat ExtraBold"/>
            </a:endParaRPr>
          </a:p>
        </p:txBody>
      </p:sp>
      <p:sp>
        <p:nvSpPr>
          <p:cNvPr id="1675" name="Google Shape;1675;p107"/>
          <p:cNvSpPr/>
          <p:nvPr/>
        </p:nvSpPr>
        <p:spPr>
          <a:xfrm flipH="1">
            <a:off x="2122250" y="2835575"/>
            <a:ext cx="766500" cy="766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500">
              <a:solidFill>
                <a:schemeClr val="lt1"/>
              </a:solidFill>
              <a:latin typeface="Montserrat ExtraBold"/>
              <a:ea typeface="Montserrat ExtraBold"/>
              <a:cs typeface="Montserrat ExtraBold"/>
              <a:sym typeface="Montserrat ExtraBold"/>
            </a:endParaRPr>
          </a:p>
        </p:txBody>
      </p:sp>
      <p:sp>
        <p:nvSpPr>
          <p:cNvPr id="1676" name="Google Shape;1676;p107"/>
          <p:cNvSpPr/>
          <p:nvPr/>
        </p:nvSpPr>
        <p:spPr>
          <a:xfrm flipH="1">
            <a:off x="1072925" y="2835575"/>
            <a:ext cx="766500" cy="76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C</a:t>
            </a:r>
            <a:endParaRPr sz="2000">
              <a:solidFill>
                <a:schemeClr val="lt1"/>
              </a:solidFill>
              <a:latin typeface="Montserrat ExtraBold"/>
              <a:ea typeface="Montserrat ExtraBold"/>
              <a:cs typeface="Montserrat ExtraBold"/>
              <a:sym typeface="Montserrat ExtraBold"/>
            </a:endParaRPr>
          </a:p>
        </p:txBody>
      </p:sp>
      <p:sp>
        <p:nvSpPr>
          <p:cNvPr id="1677" name="Google Shape;1677;p107"/>
          <p:cNvSpPr/>
          <p:nvPr/>
        </p:nvSpPr>
        <p:spPr>
          <a:xfrm flipH="1">
            <a:off x="6255412" y="3713525"/>
            <a:ext cx="766500" cy="76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Montserrat ExtraBold"/>
                <a:ea typeface="Montserrat ExtraBold"/>
                <a:cs typeface="Montserrat ExtraBold"/>
                <a:sym typeface="Montserrat ExtraBold"/>
              </a:rPr>
              <a:t>4</a:t>
            </a:r>
            <a:endParaRPr sz="3500">
              <a:solidFill>
                <a:schemeClr val="lt1"/>
              </a:solidFill>
              <a:latin typeface="Montserrat ExtraBold"/>
              <a:ea typeface="Montserrat ExtraBold"/>
              <a:cs typeface="Montserrat ExtraBold"/>
              <a:sym typeface="Montserrat ExtraBold"/>
            </a:endParaRPr>
          </a:p>
        </p:txBody>
      </p:sp>
      <p:sp>
        <p:nvSpPr>
          <p:cNvPr id="1678" name="Google Shape;1678;p107"/>
          <p:cNvSpPr/>
          <p:nvPr/>
        </p:nvSpPr>
        <p:spPr>
          <a:xfrm>
            <a:off x="3289875" y="3676925"/>
            <a:ext cx="2564400" cy="83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Jupiter is </a:t>
            </a:r>
            <a:r>
              <a:rPr lang="en">
                <a:solidFill>
                  <a:schemeClr val="dk2"/>
                </a:solidFill>
                <a:latin typeface="Montserrat Medium"/>
                <a:ea typeface="Montserrat Medium"/>
                <a:cs typeface="Montserrat Medium"/>
                <a:sym typeface="Montserrat Medium"/>
              </a:rPr>
              <a:t>the biggest planet in the Solar System </a:t>
            </a:r>
            <a:endParaRPr/>
          </a:p>
        </p:txBody>
      </p:sp>
      <p:sp>
        <p:nvSpPr>
          <p:cNvPr id="1679" name="Google Shape;1679;p107"/>
          <p:cNvSpPr/>
          <p:nvPr/>
        </p:nvSpPr>
        <p:spPr>
          <a:xfrm flipH="1">
            <a:off x="7304650" y="3713525"/>
            <a:ext cx="766500" cy="76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a:t>
            </a:r>
            <a:endParaRPr sz="2000">
              <a:solidFill>
                <a:schemeClr val="lt1"/>
              </a:solidFill>
              <a:latin typeface="Montserrat ExtraBold"/>
              <a:ea typeface="Montserrat ExtraBold"/>
              <a:cs typeface="Montserrat ExtraBold"/>
              <a:sym typeface="Montserrat ExtraBold"/>
            </a:endParaRPr>
          </a:p>
        </p:txBody>
      </p:sp>
      <p:sp>
        <p:nvSpPr>
          <p:cNvPr id="1680" name="Google Shape;1680;p107"/>
          <p:cNvSpPr/>
          <p:nvPr/>
        </p:nvSpPr>
        <p:spPr>
          <a:xfrm flipH="1">
            <a:off x="2122250" y="3713525"/>
            <a:ext cx="766500" cy="766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500">
              <a:solidFill>
                <a:schemeClr val="lt1"/>
              </a:solidFill>
              <a:latin typeface="Montserrat ExtraBold"/>
              <a:ea typeface="Montserrat ExtraBold"/>
              <a:cs typeface="Montserrat ExtraBold"/>
              <a:sym typeface="Montserrat ExtraBold"/>
            </a:endParaRPr>
          </a:p>
        </p:txBody>
      </p:sp>
      <p:sp>
        <p:nvSpPr>
          <p:cNvPr id="1681" name="Google Shape;1681;p107"/>
          <p:cNvSpPr/>
          <p:nvPr/>
        </p:nvSpPr>
        <p:spPr>
          <a:xfrm flipH="1">
            <a:off x="1072925" y="3713525"/>
            <a:ext cx="766500" cy="76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ontserrat ExtraBold"/>
                <a:ea typeface="Montserrat ExtraBold"/>
                <a:cs typeface="Montserrat ExtraBold"/>
                <a:sym typeface="Montserrat ExtraBold"/>
              </a:rPr>
              <a:t>D</a:t>
            </a:r>
            <a:endParaRPr sz="2000">
              <a:solidFill>
                <a:schemeClr val="lt1"/>
              </a:solidFill>
              <a:latin typeface="Montserrat ExtraBold"/>
              <a:ea typeface="Montserrat ExtraBold"/>
              <a:cs typeface="Montserrat ExtraBold"/>
              <a:sym typeface="Montserrat ExtraBold"/>
            </a:endParaRPr>
          </a:p>
        </p:txBody>
      </p:sp>
      <p:cxnSp>
        <p:nvCxnSpPr>
          <p:cNvPr id="1682" name="Google Shape;1682;p107"/>
          <p:cNvCxnSpPr>
            <a:stCxn id="1671" idx="2"/>
            <a:endCxn id="1670" idx="6"/>
          </p:cNvCxnSpPr>
          <p:nvPr/>
        </p:nvCxnSpPr>
        <p:spPr>
          <a:xfrm>
            <a:off x="1839425" y="2340875"/>
            <a:ext cx="282900" cy="0"/>
          </a:xfrm>
          <a:prstGeom prst="straightConnector1">
            <a:avLst/>
          </a:prstGeom>
          <a:noFill/>
          <a:ln cap="flat" cmpd="sng" w="38100">
            <a:solidFill>
              <a:schemeClr val="accent1"/>
            </a:solidFill>
            <a:prstDash val="solid"/>
            <a:round/>
            <a:headEnd len="med" w="med" type="none"/>
            <a:tailEnd len="med" w="med" type="none"/>
          </a:ln>
        </p:spPr>
      </p:cxnSp>
      <p:cxnSp>
        <p:nvCxnSpPr>
          <p:cNvPr id="1683" name="Google Shape;1683;p107"/>
          <p:cNvCxnSpPr>
            <a:stCxn id="1670" idx="2"/>
            <a:endCxn id="1668" idx="1"/>
          </p:cNvCxnSpPr>
          <p:nvPr/>
        </p:nvCxnSpPr>
        <p:spPr>
          <a:xfrm>
            <a:off x="2888750" y="2340875"/>
            <a:ext cx="401100" cy="0"/>
          </a:xfrm>
          <a:prstGeom prst="straightConnector1">
            <a:avLst/>
          </a:prstGeom>
          <a:noFill/>
          <a:ln cap="flat" cmpd="sng" w="38100">
            <a:solidFill>
              <a:schemeClr val="accent1"/>
            </a:solidFill>
            <a:prstDash val="solid"/>
            <a:round/>
            <a:headEnd len="med" w="med" type="none"/>
            <a:tailEnd len="med" w="med" type="none"/>
          </a:ln>
        </p:spPr>
      </p:cxnSp>
      <p:cxnSp>
        <p:nvCxnSpPr>
          <p:cNvPr id="1684" name="Google Shape;1684;p107"/>
          <p:cNvCxnSpPr>
            <a:stCxn id="1668" idx="3"/>
            <a:endCxn id="1667" idx="6"/>
          </p:cNvCxnSpPr>
          <p:nvPr/>
        </p:nvCxnSpPr>
        <p:spPr>
          <a:xfrm>
            <a:off x="5854275" y="2340875"/>
            <a:ext cx="401100" cy="0"/>
          </a:xfrm>
          <a:prstGeom prst="straightConnector1">
            <a:avLst/>
          </a:prstGeom>
          <a:noFill/>
          <a:ln cap="flat" cmpd="sng" w="38100">
            <a:solidFill>
              <a:schemeClr val="accent1"/>
            </a:solidFill>
            <a:prstDash val="solid"/>
            <a:round/>
            <a:headEnd len="med" w="med" type="none"/>
            <a:tailEnd len="med" w="med" type="none"/>
          </a:ln>
        </p:spPr>
      </p:cxnSp>
      <p:cxnSp>
        <p:nvCxnSpPr>
          <p:cNvPr id="1685" name="Google Shape;1685;p107"/>
          <p:cNvCxnSpPr>
            <a:stCxn id="1667" idx="2"/>
            <a:endCxn id="1669" idx="6"/>
          </p:cNvCxnSpPr>
          <p:nvPr/>
        </p:nvCxnSpPr>
        <p:spPr>
          <a:xfrm>
            <a:off x="7021912" y="2340875"/>
            <a:ext cx="282600" cy="0"/>
          </a:xfrm>
          <a:prstGeom prst="straightConnector1">
            <a:avLst/>
          </a:prstGeom>
          <a:noFill/>
          <a:ln cap="flat" cmpd="sng" w="38100">
            <a:solidFill>
              <a:schemeClr val="accent1"/>
            </a:solidFill>
            <a:prstDash val="solid"/>
            <a:round/>
            <a:headEnd len="med" w="med" type="none"/>
            <a:tailEnd len="med" w="med" type="none"/>
          </a:ln>
        </p:spPr>
      </p:cxnSp>
      <p:cxnSp>
        <p:nvCxnSpPr>
          <p:cNvPr id="1686" name="Google Shape;1686;p107"/>
          <p:cNvCxnSpPr>
            <a:stCxn id="1676" idx="2"/>
            <a:endCxn id="1675" idx="6"/>
          </p:cNvCxnSpPr>
          <p:nvPr/>
        </p:nvCxnSpPr>
        <p:spPr>
          <a:xfrm>
            <a:off x="1839425" y="3218825"/>
            <a:ext cx="282900" cy="0"/>
          </a:xfrm>
          <a:prstGeom prst="straightConnector1">
            <a:avLst/>
          </a:prstGeom>
          <a:noFill/>
          <a:ln cap="flat" cmpd="sng" w="38100">
            <a:solidFill>
              <a:schemeClr val="accent1"/>
            </a:solidFill>
            <a:prstDash val="solid"/>
            <a:round/>
            <a:headEnd len="med" w="med" type="none"/>
            <a:tailEnd len="med" w="med" type="none"/>
          </a:ln>
        </p:spPr>
      </p:cxnSp>
      <p:cxnSp>
        <p:nvCxnSpPr>
          <p:cNvPr id="1687" name="Google Shape;1687;p107"/>
          <p:cNvCxnSpPr>
            <a:stCxn id="1675" idx="2"/>
            <a:endCxn id="1673" idx="1"/>
          </p:cNvCxnSpPr>
          <p:nvPr/>
        </p:nvCxnSpPr>
        <p:spPr>
          <a:xfrm>
            <a:off x="2888750" y="3218825"/>
            <a:ext cx="401100" cy="0"/>
          </a:xfrm>
          <a:prstGeom prst="straightConnector1">
            <a:avLst/>
          </a:prstGeom>
          <a:noFill/>
          <a:ln cap="flat" cmpd="sng" w="38100">
            <a:solidFill>
              <a:schemeClr val="accent1"/>
            </a:solidFill>
            <a:prstDash val="solid"/>
            <a:round/>
            <a:headEnd len="med" w="med" type="none"/>
            <a:tailEnd len="med" w="med" type="none"/>
          </a:ln>
        </p:spPr>
      </p:cxnSp>
      <p:cxnSp>
        <p:nvCxnSpPr>
          <p:cNvPr id="1688" name="Google Shape;1688;p107"/>
          <p:cNvCxnSpPr>
            <a:stCxn id="1673" idx="3"/>
            <a:endCxn id="1672" idx="6"/>
          </p:cNvCxnSpPr>
          <p:nvPr/>
        </p:nvCxnSpPr>
        <p:spPr>
          <a:xfrm>
            <a:off x="5854275" y="3218825"/>
            <a:ext cx="401100" cy="0"/>
          </a:xfrm>
          <a:prstGeom prst="straightConnector1">
            <a:avLst/>
          </a:prstGeom>
          <a:noFill/>
          <a:ln cap="flat" cmpd="sng" w="38100">
            <a:solidFill>
              <a:schemeClr val="accent1"/>
            </a:solidFill>
            <a:prstDash val="solid"/>
            <a:round/>
            <a:headEnd len="med" w="med" type="none"/>
            <a:tailEnd len="med" w="med" type="none"/>
          </a:ln>
        </p:spPr>
      </p:cxnSp>
      <p:cxnSp>
        <p:nvCxnSpPr>
          <p:cNvPr id="1689" name="Google Shape;1689;p107"/>
          <p:cNvCxnSpPr>
            <a:stCxn id="1672" idx="2"/>
            <a:endCxn id="1674" idx="6"/>
          </p:cNvCxnSpPr>
          <p:nvPr/>
        </p:nvCxnSpPr>
        <p:spPr>
          <a:xfrm>
            <a:off x="7021912" y="3218825"/>
            <a:ext cx="282600" cy="0"/>
          </a:xfrm>
          <a:prstGeom prst="straightConnector1">
            <a:avLst/>
          </a:prstGeom>
          <a:noFill/>
          <a:ln cap="flat" cmpd="sng" w="38100">
            <a:solidFill>
              <a:schemeClr val="accent1"/>
            </a:solidFill>
            <a:prstDash val="solid"/>
            <a:round/>
            <a:headEnd len="med" w="med" type="none"/>
            <a:tailEnd len="med" w="med" type="none"/>
          </a:ln>
        </p:spPr>
      </p:cxnSp>
      <p:cxnSp>
        <p:nvCxnSpPr>
          <p:cNvPr id="1690" name="Google Shape;1690;p107"/>
          <p:cNvCxnSpPr>
            <a:stCxn id="1681" idx="2"/>
            <a:endCxn id="1680" idx="6"/>
          </p:cNvCxnSpPr>
          <p:nvPr/>
        </p:nvCxnSpPr>
        <p:spPr>
          <a:xfrm>
            <a:off x="1839425" y="4096775"/>
            <a:ext cx="282900" cy="0"/>
          </a:xfrm>
          <a:prstGeom prst="straightConnector1">
            <a:avLst/>
          </a:prstGeom>
          <a:noFill/>
          <a:ln cap="flat" cmpd="sng" w="38100">
            <a:solidFill>
              <a:schemeClr val="accent1"/>
            </a:solidFill>
            <a:prstDash val="solid"/>
            <a:round/>
            <a:headEnd len="med" w="med" type="none"/>
            <a:tailEnd len="med" w="med" type="none"/>
          </a:ln>
        </p:spPr>
      </p:cxnSp>
      <p:cxnSp>
        <p:nvCxnSpPr>
          <p:cNvPr id="1691" name="Google Shape;1691;p107"/>
          <p:cNvCxnSpPr>
            <a:stCxn id="1680" idx="2"/>
            <a:endCxn id="1678" idx="1"/>
          </p:cNvCxnSpPr>
          <p:nvPr/>
        </p:nvCxnSpPr>
        <p:spPr>
          <a:xfrm>
            <a:off x="2888750" y="4096775"/>
            <a:ext cx="401100" cy="0"/>
          </a:xfrm>
          <a:prstGeom prst="straightConnector1">
            <a:avLst/>
          </a:prstGeom>
          <a:noFill/>
          <a:ln cap="flat" cmpd="sng" w="38100">
            <a:solidFill>
              <a:schemeClr val="accent1"/>
            </a:solidFill>
            <a:prstDash val="solid"/>
            <a:round/>
            <a:headEnd len="med" w="med" type="none"/>
            <a:tailEnd len="med" w="med" type="none"/>
          </a:ln>
        </p:spPr>
      </p:cxnSp>
      <p:cxnSp>
        <p:nvCxnSpPr>
          <p:cNvPr id="1692" name="Google Shape;1692;p107"/>
          <p:cNvCxnSpPr>
            <a:stCxn id="1678" idx="3"/>
            <a:endCxn id="1677" idx="6"/>
          </p:cNvCxnSpPr>
          <p:nvPr/>
        </p:nvCxnSpPr>
        <p:spPr>
          <a:xfrm>
            <a:off x="5854275" y="4096775"/>
            <a:ext cx="401100" cy="0"/>
          </a:xfrm>
          <a:prstGeom prst="straightConnector1">
            <a:avLst/>
          </a:prstGeom>
          <a:noFill/>
          <a:ln cap="flat" cmpd="sng" w="38100">
            <a:solidFill>
              <a:schemeClr val="accent1"/>
            </a:solidFill>
            <a:prstDash val="solid"/>
            <a:round/>
            <a:headEnd len="med" w="med" type="none"/>
            <a:tailEnd len="med" w="med" type="none"/>
          </a:ln>
        </p:spPr>
      </p:cxnSp>
      <p:cxnSp>
        <p:nvCxnSpPr>
          <p:cNvPr id="1693" name="Google Shape;1693;p107"/>
          <p:cNvCxnSpPr>
            <a:stCxn id="1677" idx="2"/>
            <a:endCxn id="1679" idx="6"/>
          </p:cNvCxnSpPr>
          <p:nvPr/>
        </p:nvCxnSpPr>
        <p:spPr>
          <a:xfrm>
            <a:off x="7021912" y="4096775"/>
            <a:ext cx="282600" cy="0"/>
          </a:xfrm>
          <a:prstGeom prst="straightConnector1">
            <a:avLst/>
          </a:prstGeom>
          <a:noFill/>
          <a:ln cap="flat" cmpd="sng" w="38100">
            <a:solidFill>
              <a:schemeClr val="accent1"/>
            </a:solidFill>
            <a:prstDash val="solid"/>
            <a:round/>
            <a:headEnd len="med" w="med" type="none"/>
            <a:tailEnd len="med" w="med" type="none"/>
          </a:ln>
        </p:spPr>
      </p:cxnSp>
      <p:grpSp>
        <p:nvGrpSpPr>
          <p:cNvPr id="1694" name="Google Shape;1694;p107"/>
          <p:cNvGrpSpPr/>
          <p:nvPr/>
        </p:nvGrpSpPr>
        <p:grpSpPr>
          <a:xfrm>
            <a:off x="2369932" y="3905230"/>
            <a:ext cx="271213" cy="383088"/>
            <a:chOff x="1333682" y="3344330"/>
            <a:chExt cx="271213" cy="383088"/>
          </a:xfrm>
        </p:grpSpPr>
        <p:sp>
          <p:nvSpPr>
            <p:cNvPr id="1695" name="Google Shape;1695;p107"/>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07"/>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07"/>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07"/>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07"/>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07"/>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07"/>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07"/>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07"/>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07"/>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07"/>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107"/>
          <p:cNvGrpSpPr/>
          <p:nvPr/>
        </p:nvGrpSpPr>
        <p:grpSpPr>
          <a:xfrm>
            <a:off x="2330867" y="1281818"/>
            <a:ext cx="349354" cy="362223"/>
            <a:chOff x="1297654" y="1504481"/>
            <a:chExt cx="349354" cy="362223"/>
          </a:xfrm>
        </p:grpSpPr>
        <p:sp>
          <p:nvSpPr>
            <p:cNvPr id="1707" name="Google Shape;1707;p107"/>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07"/>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07"/>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107"/>
          <p:cNvGrpSpPr/>
          <p:nvPr/>
        </p:nvGrpSpPr>
        <p:grpSpPr>
          <a:xfrm>
            <a:off x="2333905" y="2169621"/>
            <a:ext cx="343269" cy="342505"/>
            <a:chOff x="1745217" y="1515471"/>
            <a:chExt cx="343269" cy="342505"/>
          </a:xfrm>
        </p:grpSpPr>
        <p:sp>
          <p:nvSpPr>
            <p:cNvPr id="1711" name="Google Shape;1711;p107"/>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07"/>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07"/>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07"/>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5" name="Google Shape;1715;p107"/>
          <p:cNvSpPr/>
          <p:nvPr/>
        </p:nvSpPr>
        <p:spPr>
          <a:xfrm>
            <a:off x="2332014" y="304017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9" name="Shape 1719"/>
        <p:cNvGrpSpPr/>
        <p:nvPr/>
      </p:nvGrpSpPr>
      <p:grpSpPr>
        <a:xfrm>
          <a:off x="0" y="0"/>
          <a:ext cx="0" cy="0"/>
          <a:chOff x="0" y="0"/>
          <a:chExt cx="0" cy="0"/>
        </a:xfrm>
      </p:grpSpPr>
      <p:sp>
        <p:nvSpPr>
          <p:cNvPr id="1720" name="Google Shape;1720;p108"/>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INFOGRAPHICS</a:t>
            </a:r>
            <a:endParaRPr/>
          </a:p>
        </p:txBody>
      </p:sp>
      <p:sp>
        <p:nvSpPr>
          <p:cNvPr id="1721" name="Google Shape;1721;p108"/>
          <p:cNvSpPr/>
          <p:nvPr/>
        </p:nvSpPr>
        <p:spPr>
          <a:xfrm>
            <a:off x="771075" y="2947775"/>
            <a:ext cx="1708800" cy="121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p>
        </p:txBody>
      </p:sp>
      <p:sp>
        <p:nvSpPr>
          <p:cNvPr id="1722" name="Google Shape;1722;p108"/>
          <p:cNvSpPr/>
          <p:nvPr/>
        </p:nvSpPr>
        <p:spPr>
          <a:xfrm>
            <a:off x="2735425" y="2934666"/>
            <a:ext cx="1708800" cy="121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Saturn is a gas giant and has several rings</a:t>
            </a:r>
            <a:endParaRPr/>
          </a:p>
        </p:txBody>
      </p:sp>
      <p:sp>
        <p:nvSpPr>
          <p:cNvPr id="1723" name="Google Shape;1723;p108"/>
          <p:cNvSpPr/>
          <p:nvPr/>
        </p:nvSpPr>
        <p:spPr>
          <a:xfrm>
            <a:off x="4699775" y="2932988"/>
            <a:ext cx="1708800" cy="121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of them all</a:t>
            </a:r>
            <a:endParaRPr/>
          </a:p>
        </p:txBody>
      </p:sp>
      <p:sp>
        <p:nvSpPr>
          <p:cNvPr id="1724" name="Google Shape;1724;p108"/>
          <p:cNvSpPr/>
          <p:nvPr/>
        </p:nvSpPr>
        <p:spPr>
          <a:xfrm>
            <a:off x="6664125" y="2947763"/>
            <a:ext cx="1708800" cy="121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very cold place</a:t>
            </a:r>
            <a:endParaRPr/>
          </a:p>
        </p:txBody>
      </p:sp>
      <p:sp>
        <p:nvSpPr>
          <p:cNvPr id="1725" name="Google Shape;1725;p108"/>
          <p:cNvSpPr/>
          <p:nvPr/>
        </p:nvSpPr>
        <p:spPr>
          <a:xfrm flipH="1">
            <a:off x="1242225" y="1854400"/>
            <a:ext cx="766500" cy="766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500">
              <a:solidFill>
                <a:schemeClr val="lt1"/>
              </a:solidFill>
              <a:latin typeface="Montserrat ExtraBold"/>
              <a:ea typeface="Montserrat ExtraBold"/>
              <a:cs typeface="Montserrat ExtraBold"/>
              <a:sym typeface="Montserrat ExtraBold"/>
            </a:endParaRPr>
          </a:p>
        </p:txBody>
      </p:sp>
      <p:sp>
        <p:nvSpPr>
          <p:cNvPr id="1726" name="Google Shape;1726;p108"/>
          <p:cNvSpPr/>
          <p:nvPr/>
        </p:nvSpPr>
        <p:spPr>
          <a:xfrm flipH="1">
            <a:off x="3206575" y="1854400"/>
            <a:ext cx="766500" cy="766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500">
              <a:solidFill>
                <a:schemeClr val="lt1"/>
              </a:solidFill>
              <a:latin typeface="Montserrat ExtraBold"/>
              <a:ea typeface="Montserrat ExtraBold"/>
              <a:cs typeface="Montserrat ExtraBold"/>
              <a:sym typeface="Montserrat ExtraBold"/>
            </a:endParaRPr>
          </a:p>
        </p:txBody>
      </p:sp>
      <p:sp>
        <p:nvSpPr>
          <p:cNvPr id="1727" name="Google Shape;1727;p108"/>
          <p:cNvSpPr/>
          <p:nvPr/>
        </p:nvSpPr>
        <p:spPr>
          <a:xfrm flipH="1">
            <a:off x="5170925" y="1854400"/>
            <a:ext cx="766500" cy="766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500">
              <a:solidFill>
                <a:schemeClr val="lt1"/>
              </a:solidFill>
              <a:latin typeface="Montserrat ExtraBold"/>
              <a:ea typeface="Montserrat ExtraBold"/>
              <a:cs typeface="Montserrat ExtraBold"/>
              <a:sym typeface="Montserrat ExtraBold"/>
            </a:endParaRPr>
          </a:p>
        </p:txBody>
      </p:sp>
      <p:sp>
        <p:nvSpPr>
          <p:cNvPr id="1728" name="Google Shape;1728;p108"/>
          <p:cNvSpPr/>
          <p:nvPr/>
        </p:nvSpPr>
        <p:spPr>
          <a:xfrm flipH="1">
            <a:off x="7135275" y="1854400"/>
            <a:ext cx="766500" cy="766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500">
              <a:solidFill>
                <a:schemeClr val="lt1"/>
              </a:solidFill>
              <a:latin typeface="Montserrat ExtraBold"/>
              <a:ea typeface="Montserrat ExtraBold"/>
              <a:cs typeface="Montserrat ExtraBold"/>
              <a:sym typeface="Montserrat ExtraBold"/>
            </a:endParaRPr>
          </a:p>
        </p:txBody>
      </p:sp>
      <p:sp>
        <p:nvSpPr>
          <p:cNvPr id="1729" name="Google Shape;1729;p108"/>
          <p:cNvSpPr txBox="1"/>
          <p:nvPr/>
        </p:nvSpPr>
        <p:spPr>
          <a:xfrm>
            <a:off x="1080075" y="1388363"/>
            <a:ext cx="10908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sp>
        <p:nvSpPr>
          <p:cNvPr id="1730" name="Google Shape;1730;p108"/>
          <p:cNvSpPr txBox="1"/>
          <p:nvPr/>
        </p:nvSpPr>
        <p:spPr>
          <a:xfrm>
            <a:off x="3044425" y="1388363"/>
            <a:ext cx="10908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sp>
        <p:nvSpPr>
          <p:cNvPr id="1731" name="Google Shape;1731;p108"/>
          <p:cNvSpPr txBox="1"/>
          <p:nvPr/>
        </p:nvSpPr>
        <p:spPr>
          <a:xfrm>
            <a:off x="5008775" y="1388363"/>
            <a:ext cx="10908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sp>
        <p:nvSpPr>
          <p:cNvPr id="1732" name="Google Shape;1732;p108"/>
          <p:cNvSpPr txBox="1"/>
          <p:nvPr/>
        </p:nvSpPr>
        <p:spPr>
          <a:xfrm>
            <a:off x="6973125" y="1388363"/>
            <a:ext cx="1090800" cy="4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cxnSp>
        <p:nvCxnSpPr>
          <p:cNvPr id="1733" name="Google Shape;1733;p108"/>
          <p:cNvCxnSpPr>
            <a:stCxn id="1725" idx="4"/>
            <a:endCxn id="1721" idx="0"/>
          </p:cNvCxnSpPr>
          <p:nvPr/>
        </p:nvCxnSpPr>
        <p:spPr>
          <a:xfrm flipH="1" rot="-5400000">
            <a:off x="1462275" y="2784100"/>
            <a:ext cx="327000" cy="600"/>
          </a:xfrm>
          <a:prstGeom prst="bentConnector3">
            <a:avLst>
              <a:gd fmla="val 49981" name="adj1"/>
            </a:avLst>
          </a:prstGeom>
          <a:noFill/>
          <a:ln cap="flat" cmpd="sng" w="38100">
            <a:solidFill>
              <a:schemeClr val="lt2"/>
            </a:solidFill>
            <a:prstDash val="solid"/>
            <a:round/>
            <a:headEnd len="med" w="med" type="none"/>
            <a:tailEnd len="med" w="med" type="none"/>
          </a:ln>
        </p:spPr>
      </p:cxnSp>
      <p:cxnSp>
        <p:nvCxnSpPr>
          <p:cNvPr id="1734" name="Google Shape;1734;p108"/>
          <p:cNvCxnSpPr>
            <a:stCxn id="1725" idx="2"/>
            <a:endCxn id="1726" idx="6"/>
          </p:cNvCxnSpPr>
          <p:nvPr/>
        </p:nvCxnSpPr>
        <p:spPr>
          <a:xfrm>
            <a:off x="2008725" y="2237650"/>
            <a:ext cx="1197900" cy="600"/>
          </a:xfrm>
          <a:prstGeom prst="bentConnector3">
            <a:avLst>
              <a:gd fmla="val 49998" name="adj1"/>
            </a:avLst>
          </a:prstGeom>
          <a:noFill/>
          <a:ln cap="flat" cmpd="sng" w="38100">
            <a:solidFill>
              <a:schemeClr val="lt2"/>
            </a:solidFill>
            <a:prstDash val="solid"/>
            <a:round/>
            <a:headEnd len="med" w="med" type="none"/>
            <a:tailEnd len="med" w="med" type="none"/>
          </a:ln>
        </p:spPr>
      </p:cxnSp>
      <p:cxnSp>
        <p:nvCxnSpPr>
          <p:cNvPr id="1735" name="Google Shape;1735;p108"/>
          <p:cNvCxnSpPr>
            <a:stCxn id="1726" idx="2"/>
            <a:endCxn id="1727" idx="6"/>
          </p:cNvCxnSpPr>
          <p:nvPr/>
        </p:nvCxnSpPr>
        <p:spPr>
          <a:xfrm>
            <a:off x="3973075" y="2237650"/>
            <a:ext cx="1197900" cy="600"/>
          </a:xfrm>
          <a:prstGeom prst="bentConnector3">
            <a:avLst>
              <a:gd fmla="val 49998" name="adj1"/>
            </a:avLst>
          </a:prstGeom>
          <a:noFill/>
          <a:ln cap="flat" cmpd="sng" w="38100">
            <a:solidFill>
              <a:schemeClr val="lt2"/>
            </a:solidFill>
            <a:prstDash val="solid"/>
            <a:round/>
            <a:headEnd len="med" w="med" type="none"/>
            <a:tailEnd len="med" w="med" type="none"/>
          </a:ln>
        </p:spPr>
      </p:cxnSp>
      <p:cxnSp>
        <p:nvCxnSpPr>
          <p:cNvPr id="1736" name="Google Shape;1736;p108"/>
          <p:cNvCxnSpPr>
            <a:stCxn id="1727" idx="2"/>
            <a:endCxn id="1728" idx="6"/>
          </p:cNvCxnSpPr>
          <p:nvPr/>
        </p:nvCxnSpPr>
        <p:spPr>
          <a:xfrm>
            <a:off x="5937425" y="2237650"/>
            <a:ext cx="1197900" cy="600"/>
          </a:xfrm>
          <a:prstGeom prst="bentConnector3">
            <a:avLst>
              <a:gd fmla="val 49998" name="adj1"/>
            </a:avLst>
          </a:prstGeom>
          <a:noFill/>
          <a:ln cap="flat" cmpd="sng" w="38100">
            <a:solidFill>
              <a:schemeClr val="lt2"/>
            </a:solidFill>
            <a:prstDash val="solid"/>
            <a:round/>
            <a:headEnd len="med" w="med" type="none"/>
            <a:tailEnd len="med" w="med" type="none"/>
          </a:ln>
        </p:spPr>
      </p:cxnSp>
      <p:cxnSp>
        <p:nvCxnSpPr>
          <p:cNvPr id="1737" name="Google Shape;1737;p108"/>
          <p:cNvCxnSpPr>
            <a:stCxn id="1726" idx="4"/>
            <a:endCxn id="1722" idx="0"/>
          </p:cNvCxnSpPr>
          <p:nvPr/>
        </p:nvCxnSpPr>
        <p:spPr>
          <a:xfrm flipH="1" rot="-5400000">
            <a:off x="3433225" y="2777500"/>
            <a:ext cx="313800" cy="600"/>
          </a:xfrm>
          <a:prstGeom prst="bentConnector3">
            <a:avLst>
              <a:gd fmla="val 49995" name="adj1"/>
            </a:avLst>
          </a:prstGeom>
          <a:noFill/>
          <a:ln cap="flat" cmpd="sng" w="38100">
            <a:solidFill>
              <a:schemeClr val="lt2"/>
            </a:solidFill>
            <a:prstDash val="solid"/>
            <a:round/>
            <a:headEnd len="med" w="med" type="none"/>
            <a:tailEnd len="med" w="med" type="none"/>
          </a:ln>
        </p:spPr>
      </p:cxnSp>
      <p:cxnSp>
        <p:nvCxnSpPr>
          <p:cNvPr id="1738" name="Google Shape;1738;p108"/>
          <p:cNvCxnSpPr>
            <a:stCxn id="1727" idx="4"/>
            <a:endCxn id="1723" idx="0"/>
          </p:cNvCxnSpPr>
          <p:nvPr/>
        </p:nvCxnSpPr>
        <p:spPr>
          <a:xfrm flipH="1" rot="-5400000">
            <a:off x="5398475" y="2776600"/>
            <a:ext cx="312000" cy="600"/>
          </a:xfrm>
          <a:prstGeom prst="bentConnector3">
            <a:avLst>
              <a:gd fmla="val 50014" name="adj1"/>
            </a:avLst>
          </a:prstGeom>
          <a:noFill/>
          <a:ln cap="flat" cmpd="sng" w="38100">
            <a:solidFill>
              <a:schemeClr val="lt2"/>
            </a:solidFill>
            <a:prstDash val="solid"/>
            <a:round/>
            <a:headEnd len="med" w="med" type="none"/>
            <a:tailEnd len="med" w="med" type="none"/>
          </a:ln>
        </p:spPr>
      </p:cxnSp>
      <p:cxnSp>
        <p:nvCxnSpPr>
          <p:cNvPr id="1739" name="Google Shape;1739;p108"/>
          <p:cNvCxnSpPr>
            <a:stCxn id="1728" idx="4"/>
            <a:endCxn id="1724" idx="0"/>
          </p:cNvCxnSpPr>
          <p:nvPr/>
        </p:nvCxnSpPr>
        <p:spPr>
          <a:xfrm flipH="1" rot="-5400000">
            <a:off x="7355325" y="2784100"/>
            <a:ext cx="327000" cy="600"/>
          </a:xfrm>
          <a:prstGeom prst="bentConnector3">
            <a:avLst>
              <a:gd fmla="val 49979" name="adj1"/>
            </a:avLst>
          </a:prstGeom>
          <a:noFill/>
          <a:ln cap="flat" cmpd="sng" w="38100">
            <a:solidFill>
              <a:schemeClr val="lt2"/>
            </a:solidFill>
            <a:prstDash val="solid"/>
            <a:round/>
            <a:headEnd len="med" w="med" type="none"/>
            <a:tailEnd len="med" w="med" type="none"/>
          </a:ln>
        </p:spPr>
      </p:cxnSp>
      <p:grpSp>
        <p:nvGrpSpPr>
          <p:cNvPr id="1740" name="Google Shape;1740;p108"/>
          <p:cNvGrpSpPr/>
          <p:nvPr/>
        </p:nvGrpSpPr>
        <p:grpSpPr>
          <a:xfrm>
            <a:off x="1447376" y="2105134"/>
            <a:ext cx="356196" cy="265631"/>
            <a:chOff x="5216456" y="3725484"/>
            <a:chExt cx="356196" cy="265631"/>
          </a:xfrm>
        </p:grpSpPr>
        <p:sp>
          <p:nvSpPr>
            <p:cNvPr id="1741" name="Google Shape;1741;p10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0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108"/>
          <p:cNvGrpSpPr/>
          <p:nvPr/>
        </p:nvGrpSpPr>
        <p:grpSpPr>
          <a:xfrm>
            <a:off x="5376101" y="2105134"/>
            <a:ext cx="356196" cy="265631"/>
            <a:chOff x="5216456" y="3725484"/>
            <a:chExt cx="356196" cy="265631"/>
          </a:xfrm>
        </p:grpSpPr>
        <p:sp>
          <p:nvSpPr>
            <p:cNvPr id="1744" name="Google Shape;1744;p10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0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108"/>
          <p:cNvGrpSpPr/>
          <p:nvPr/>
        </p:nvGrpSpPr>
        <p:grpSpPr>
          <a:xfrm>
            <a:off x="7359704" y="2078566"/>
            <a:ext cx="317645" cy="318757"/>
            <a:chOff x="5779408" y="3699191"/>
            <a:chExt cx="317645" cy="318757"/>
          </a:xfrm>
        </p:grpSpPr>
        <p:sp>
          <p:nvSpPr>
            <p:cNvPr id="1747" name="Google Shape;1747;p10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0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 name="Google Shape;1749;p108"/>
          <p:cNvGrpSpPr/>
          <p:nvPr/>
        </p:nvGrpSpPr>
        <p:grpSpPr>
          <a:xfrm>
            <a:off x="3431004" y="2078566"/>
            <a:ext cx="317645" cy="318757"/>
            <a:chOff x="5779408" y="3699191"/>
            <a:chExt cx="317645" cy="318757"/>
          </a:xfrm>
        </p:grpSpPr>
        <p:sp>
          <p:nvSpPr>
            <p:cNvPr id="1750" name="Google Shape;1750;p10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0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5" name="Shape 1755"/>
        <p:cNvGrpSpPr/>
        <p:nvPr/>
      </p:nvGrpSpPr>
      <p:grpSpPr>
        <a:xfrm>
          <a:off x="0" y="0"/>
          <a:ext cx="0" cy="0"/>
          <a:chOff x="0" y="0"/>
          <a:chExt cx="0" cy="0"/>
        </a:xfrm>
      </p:grpSpPr>
      <p:sp>
        <p:nvSpPr>
          <p:cNvPr id="1756" name="Google Shape;1756;p10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INFOGRAPHICS</a:t>
            </a:r>
            <a:endParaRPr/>
          </a:p>
        </p:txBody>
      </p:sp>
      <p:graphicFrame>
        <p:nvGraphicFramePr>
          <p:cNvPr id="1757" name="Google Shape;1757;p109"/>
          <p:cNvGraphicFramePr/>
          <p:nvPr/>
        </p:nvGraphicFramePr>
        <p:xfrm>
          <a:off x="713225" y="1409025"/>
          <a:ext cx="3000000" cy="3000000"/>
        </p:xfrm>
        <a:graphic>
          <a:graphicData uri="http://schemas.openxmlformats.org/drawingml/2006/table">
            <a:tbl>
              <a:tblPr>
                <a:noFill/>
                <a:tableStyleId>{7F67E1A7-5E7D-4E4A-93FB-50E5970F2A31}</a:tableStyleId>
              </a:tblPr>
              <a:tblGrid>
                <a:gridCol w="975350"/>
                <a:gridCol w="830500"/>
                <a:gridCol w="830500"/>
                <a:gridCol w="830500"/>
                <a:gridCol w="830500"/>
                <a:gridCol w="830500"/>
              </a:tblGrid>
              <a:tr h="569100">
                <a:tc>
                  <a:txBody>
                    <a:bodyPr/>
                    <a:lstStyle/>
                    <a:p>
                      <a:pPr indent="0" lvl="0" marL="0" rtl="0" algn="l">
                        <a:spcBef>
                          <a:spcPts val="0"/>
                        </a:spcBef>
                        <a:spcAft>
                          <a:spcPts val="0"/>
                        </a:spcAft>
                        <a:buNone/>
                      </a:pPr>
                      <a:r>
                        <a:t/>
                      </a:r>
                      <a:endParaRPr sz="1600">
                        <a:solidFill>
                          <a:srgbClr val="282520"/>
                        </a:solidFill>
                        <a:latin typeface="Marcellus"/>
                        <a:ea typeface="Marcellus"/>
                        <a:cs typeface="Marcellus"/>
                        <a:sym typeface="Marcellus"/>
                      </a:endParaRPr>
                    </a:p>
                  </a:txBody>
                  <a:tcPr marT="91425" marB="91425" marR="91425" marL="91425">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tcPr>
                </a:tc>
                <a:tc gridSpan="5">
                  <a:txBody>
                    <a:bodyPr/>
                    <a:lstStyle/>
                    <a:p>
                      <a:pPr indent="0" lvl="0" marL="0" rtl="0" algn="ctr">
                        <a:spcBef>
                          <a:spcPts val="0"/>
                        </a:spcBef>
                        <a:spcAft>
                          <a:spcPts val="0"/>
                        </a:spcAft>
                        <a:buNone/>
                      </a:pPr>
                      <a:r>
                        <a:rPr lang="en">
                          <a:solidFill>
                            <a:srgbClr val="282520"/>
                          </a:solidFill>
                          <a:latin typeface="Montserrat ExtraBold"/>
                          <a:ea typeface="Montserrat ExtraBold"/>
                          <a:cs typeface="Montserrat ExtraBold"/>
                          <a:sym typeface="Montserrat ExtraBold"/>
                        </a:rPr>
                        <a:t>PROGRESSION</a:t>
                      </a:r>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hMerge="1"/>
                <a:tc hMerge="1"/>
                <a:tc hMerge="1"/>
                <a:tc hMerge="1"/>
              </a:tr>
              <a:tr h="894275">
                <a:tc>
                  <a:txBody>
                    <a:bodyPr/>
                    <a:lstStyle/>
                    <a:p>
                      <a:pPr indent="0" lvl="0" marL="0" rtl="0" algn="ctr">
                        <a:spcBef>
                          <a:spcPts val="0"/>
                        </a:spcBef>
                        <a:spcAft>
                          <a:spcPts val="0"/>
                        </a:spcAft>
                        <a:buNone/>
                      </a:pPr>
                      <a:r>
                        <a:rPr lang="en">
                          <a:solidFill>
                            <a:srgbClr val="282520"/>
                          </a:solidFill>
                          <a:latin typeface="Montserrat ExtraBold"/>
                          <a:ea typeface="Montserrat ExtraBold"/>
                          <a:cs typeface="Montserrat ExtraBold"/>
                          <a:sym typeface="Montserrat ExtraBold"/>
                        </a:rPr>
                        <a:t>MARS</a:t>
                      </a:r>
                      <a:endParaRPr>
                        <a:solidFill>
                          <a:srgbClr val="282520"/>
                        </a:solidFill>
                        <a:latin typeface="Montserrat ExtraBold"/>
                        <a:ea typeface="Montserrat ExtraBold"/>
                        <a:cs typeface="Montserrat ExtraBold"/>
                        <a:sym typeface="Montserrat ExtraBold"/>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gridSpan="5">
                  <a:txBody>
                    <a:bodyPr/>
                    <a:lstStyle/>
                    <a:p>
                      <a:pPr indent="0" lvl="0" marL="0" rtl="0" algn="l">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cold place. It's full of iron oxide dust, which gives the planet its reddish cast</a:t>
                      </a:r>
                      <a:endParaRPr>
                        <a:solidFill>
                          <a:schemeClr val="dk2"/>
                        </a:solidFill>
                        <a:latin typeface="Montserrat Medium"/>
                        <a:ea typeface="Montserrat Medium"/>
                        <a:cs typeface="Montserrat Medium"/>
                        <a:sym typeface="Montserrat Medium"/>
                      </a:endParaRPr>
                    </a:p>
                  </a:txBody>
                  <a:tcPr marT="91425" marB="91425" marR="91425" marL="91425" anchor="ctr">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c hMerge="1"/>
                <a:tc hMerge="1"/>
                <a:tc hMerge="1"/>
                <a:tc hMerge="1"/>
              </a:tr>
              <a:tr h="569100">
                <a:tc>
                  <a:txBody>
                    <a:bodyPr/>
                    <a:lstStyle/>
                    <a:p>
                      <a:pPr indent="0" lvl="0" marL="0" rtl="0" algn="ctr">
                        <a:spcBef>
                          <a:spcPts val="0"/>
                        </a:spcBef>
                        <a:spcAft>
                          <a:spcPts val="0"/>
                        </a:spcAft>
                        <a:buNone/>
                      </a:pPr>
                      <a:r>
                        <a:rPr lang="en">
                          <a:solidFill>
                            <a:srgbClr val="282520"/>
                          </a:solidFill>
                          <a:latin typeface="Montserrat ExtraBold"/>
                          <a:ea typeface="Montserrat ExtraBold"/>
                          <a:cs typeface="Montserrat ExtraBold"/>
                          <a:sym typeface="Montserrat ExtraBold"/>
                        </a:rPr>
                        <a:t>VENUS</a:t>
                      </a:r>
                      <a:endParaRPr>
                        <a:solidFill>
                          <a:srgbClr val="282520"/>
                        </a:solidFill>
                        <a:latin typeface="Montserrat ExtraBold"/>
                        <a:ea typeface="Montserrat ExtraBold"/>
                        <a:cs typeface="Montserrat ExtraBold"/>
                        <a:sym typeface="Montserrat ExtraBold"/>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gridSpan="5">
                  <a:txBody>
                    <a:bodyPr/>
                    <a:lstStyle/>
                    <a:p>
                      <a:pPr indent="0" lvl="0" marL="0" rtl="0" algn="l">
                        <a:spcBef>
                          <a:spcPts val="0"/>
                        </a:spcBef>
                        <a:spcAft>
                          <a:spcPts val="0"/>
                        </a:spcAft>
                        <a:buNone/>
                      </a:pPr>
                      <a:r>
                        <a:t/>
                      </a:r>
                      <a:endParaRPr>
                        <a:solidFill>
                          <a:srgbClr val="282520"/>
                        </a:solidFill>
                      </a:endParaRPr>
                    </a:p>
                  </a:txBody>
                  <a:tcPr marT="91425" marB="91425" marR="91425" marL="91425">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hMerge="1"/>
                <a:tc hMerge="1"/>
                <a:tc hMerge="1"/>
                <a:tc hMerge="1"/>
              </a:tr>
              <a:tr h="569100">
                <a:tc>
                  <a:txBody>
                    <a:bodyPr/>
                    <a:lstStyle/>
                    <a:p>
                      <a:pPr indent="0" lvl="0" marL="0" rtl="0" algn="ctr">
                        <a:spcBef>
                          <a:spcPts val="0"/>
                        </a:spcBef>
                        <a:spcAft>
                          <a:spcPts val="0"/>
                        </a:spcAft>
                        <a:buNone/>
                      </a:pPr>
                      <a:r>
                        <a:rPr lang="en">
                          <a:solidFill>
                            <a:srgbClr val="282520"/>
                          </a:solidFill>
                          <a:latin typeface="Montserrat ExtraBold"/>
                          <a:ea typeface="Montserrat ExtraBold"/>
                          <a:cs typeface="Montserrat ExtraBold"/>
                          <a:sym typeface="Montserrat ExtraBold"/>
                        </a:rPr>
                        <a:t>SATURN</a:t>
                      </a:r>
                      <a:endParaRPr>
                        <a:solidFill>
                          <a:srgbClr val="282520"/>
                        </a:solidFill>
                        <a:latin typeface="Montserrat ExtraBold"/>
                        <a:ea typeface="Montserrat ExtraBold"/>
                        <a:cs typeface="Montserrat ExtraBold"/>
                        <a:sym typeface="Montserrat ExtraBold"/>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gridSpan="5">
                  <a:txBody>
                    <a:bodyPr/>
                    <a:lstStyle/>
                    <a:p>
                      <a:pPr indent="0" lvl="0" marL="0" rtl="0" algn="l">
                        <a:spcBef>
                          <a:spcPts val="0"/>
                        </a:spcBef>
                        <a:spcAft>
                          <a:spcPts val="0"/>
                        </a:spcAft>
                        <a:buNone/>
                      </a:pPr>
                      <a:r>
                        <a:t/>
                      </a:r>
                      <a:endParaRPr>
                        <a:solidFill>
                          <a:srgbClr val="282520"/>
                        </a:solidFill>
                      </a:endParaRPr>
                    </a:p>
                  </a:txBody>
                  <a:tcPr marT="91425" marB="91425" marR="91425" marL="91425">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lt1"/>
                    </a:solidFill>
                  </a:tcPr>
                </a:tc>
                <a:tc hMerge="1"/>
                <a:tc hMerge="1"/>
                <a:tc hMerge="1"/>
                <a:tc hMerge="1"/>
              </a:tr>
              <a:tr h="569100">
                <a:tc>
                  <a:txBody>
                    <a:bodyPr/>
                    <a:lstStyle/>
                    <a:p>
                      <a:pPr indent="0" lvl="0" marL="0" rtl="0" algn="ctr">
                        <a:spcBef>
                          <a:spcPts val="0"/>
                        </a:spcBef>
                        <a:spcAft>
                          <a:spcPts val="0"/>
                        </a:spcAft>
                        <a:buNone/>
                      </a:pPr>
                      <a:r>
                        <a:rPr lang="en">
                          <a:solidFill>
                            <a:srgbClr val="282520"/>
                          </a:solidFill>
                          <a:latin typeface="Montserrat ExtraBold"/>
                          <a:ea typeface="Montserrat ExtraBold"/>
                          <a:cs typeface="Montserrat ExtraBold"/>
                          <a:sym typeface="Montserrat ExtraBold"/>
                        </a:rPr>
                        <a:t>JUPITER</a:t>
                      </a:r>
                      <a:endParaRPr>
                        <a:solidFill>
                          <a:srgbClr val="282520"/>
                        </a:solidFill>
                        <a:latin typeface="Montserrat ExtraBold"/>
                        <a:ea typeface="Montserrat ExtraBold"/>
                        <a:cs typeface="Montserrat ExtraBold"/>
                        <a:sym typeface="Montserrat ExtraBold"/>
                      </a:endParaRPr>
                    </a:p>
                  </a:txBody>
                  <a:tcPr marT="91425" marB="91425" marR="91425" marL="91425" anchor="ctr">
                    <a:lnL cap="flat" cmpd="sng" w="19050">
                      <a:solidFill>
                        <a:srgbClr val="BEB296">
                          <a:alpha val="0"/>
                        </a:srgbClr>
                      </a:solidFill>
                      <a:prstDash val="solid"/>
                      <a:round/>
                      <a:headEnd len="sm" w="sm" type="none"/>
                      <a:tailEnd len="sm" w="sm" type="none"/>
                    </a:lnL>
                    <a:lnR cap="flat" cmpd="sng" w="38100">
                      <a:solidFill>
                        <a:schemeClr val="dk2"/>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gridSpan="5">
                  <a:txBody>
                    <a:bodyPr/>
                    <a:lstStyle/>
                    <a:p>
                      <a:pPr indent="0" lvl="0" marL="0" rtl="0" algn="l">
                        <a:spcBef>
                          <a:spcPts val="0"/>
                        </a:spcBef>
                        <a:spcAft>
                          <a:spcPts val="0"/>
                        </a:spcAft>
                        <a:buNone/>
                      </a:pPr>
                      <a:r>
                        <a:t/>
                      </a:r>
                      <a:endParaRPr>
                        <a:solidFill>
                          <a:srgbClr val="282520"/>
                        </a:solidFill>
                      </a:endParaRPr>
                    </a:p>
                  </a:txBody>
                  <a:tcPr marT="91425" marB="91425" marR="91425" marL="91425">
                    <a:lnL cap="flat" cmpd="sng" w="38100">
                      <a:solidFill>
                        <a:schemeClr val="dk2"/>
                      </a:solidFill>
                      <a:prstDash val="solid"/>
                      <a:round/>
                      <a:headEnd len="sm" w="sm" type="none"/>
                      <a:tailEnd len="sm" w="sm" type="none"/>
                    </a:lnL>
                    <a:lnR cap="flat" cmpd="sng" w="19050">
                      <a:solidFill>
                        <a:srgbClr val="BEB296">
                          <a:alpha val="0"/>
                        </a:srgbClr>
                      </a:solidFill>
                      <a:prstDash val="solid"/>
                      <a:round/>
                      <a:headEnd len="sm" w="sm" type="none"/>
                      <a:tailEnd len="sm" w="sm" type="none"/>
                    </a:lnR>
                    <a:lnT cap="flat" cmpd="sng" w="19050">
                      <a:solidFill>
                        <a:srgbClr val="BEB296">
                          <a:alpha val="0"/>
                        </a:srgbClr>
                      </a:solidFill>
                      <a:prstDash val="solid"/>
                      <a:round/>
                      <a:headEnd len="sm" w="sm" type="none"/>
                      <a:tailEnd len="sm" w="sm" type="none"/>
                    </a:lnT>
                    <a:lnB cap="flat" cmpd="sng" w="19050">
                      <a:solidFill>
                        <a:srgbClr val="BEB296">
                          <a:alpha val="0"/>
                        </a:srgbClr>
                      </a:solidFill>
                      <a:prstDash val="solid"/>
                      <a:round/>
                      <a:headEnd len="sm" w="sm" type="none"/>
                      <a:tailEnd len="sm" w="sm" type="none"/>
                    </a:lnB>
                    <a:solidFill>
                      <a:schemeClr val="dk1"/>
                    </a:solidFill>
                  </a:tcPr>
                </a:tc>
                <a:tc hMerge="1"/>
                <a:tc hMerge="1"/>
                <a:tc hMerge="1"/>
                <a:tc hMerge="1"/>
              </a:tr>
            </a:tbl>
          </a:graphicData>
        </a:graphic>
      </p:graphicFrame>
      <p:sp>
        <p:nvSpPr>
          <p:cNvPr id="1758" name="Google Shape;1758;p109"/>
          <p:cNvSpPr/>
          <p:nvPr/>
        </p:nvSpPr>
        <p:spPr>
          <a:xfrm>
            <a:off x="6060113" y="1409075"/>
            <a:ext cx="2370600" cy="923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1759" name="Google Shape;1759;p109"/>
          <p:cNvSpPr/>
          <p:nvPr/>
        </p:nvSpPr>
        <p:spPr>
          <a:xfrm>
            <a:off x="6060113" y="2532550"/>
            <a:ext cx="2370600" cy="923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Saturn is a gas giant and has several rings</a:t>
            </a:r>
            <a:endParaRPr/>
          </a:p>
        </p:txBody>
      </p:sp>
      <p:sp>
        <p:nvSpPr>
          <p:cNvPr id="1760" name="Google Shape;1760;p109"/>
          <p:cNvSpPr/>
          <p:nvPr/>
        </p:nvSpPr>
        <p:spPr>
          <a:xfrm>
            <a:off x="6060113" y="3656025"/>
            <a:ext cx="2370600" cy="923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ontserrat Medium"/>
                <a:ea typeface="Montserrat Medium"/>
                <a:cs typeface="Montserrat Medium"/>
                <a:sym typeface="Montserrat Medium"/>
              </a:rPr>
              <a:t>Jupiter </a:t>
            </a:r>
            <a:r>
              <a:rPr lang="en">
                <a:solidFill>
                  <a:schemeClr val="dk2"/>
                </a:solidFill>
                <a:latin typeface="Montserrat Medium"/>
                <a:ea typeface="Montserrat Medium"/>
                <a:cs typeface="Montserrat Medium"/>
                <a:sym typeface="Montserrat Medium"/>
              </a:rPr>
              <a:t>the biggest planet of them all</a:t>
            </a:r>
            <a:endParaRPr/>
          </a:p>
        </p:txBody>
      </p:sp>
      <p:sp>
        <p:nvSpPr>
          <p:cNvPr id="1761" name="Google Shape;1761;p109"/>
          <p:cNvSpPr/>
          <p:nvPr/>
        </p:nvSpPr>
        <p:spPr>
          <a:xfrm>
            <a:off x="1704194" y="2940500"/>
            <a:ext cx="1707600" cy="164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09"/>
          <p:cNvSpPr/>
          <p:nvPr/>
        </p:nvSpPr>
        <p:spPr>
          <a:xfrm>
            <a:off x="2519075" y="3513200"/>
            <a:ext cx="2491500" cy="16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09"/>
          <p:cNvSpPr/>
          <p:nvPr/>
        </p:nvSpPr>
        <p:spPr>
          <a:xfrm>
            <a:off x="4133575" y="4085900"/>
            <a:ext cx="1707600" cy="164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
        <p:nvSpPr>
          <p:cNvPr id="1768" name="Google Shape;1768;p110"/>
          <p:cNvSpPr txBox="1"/>
          <p:nvPr>
            <p:ph type="title"/>
          </p:nvPr>
        </p:nvSpPr>
        <p:spPr>
          <a:xfrm>
            <a:off x="72005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769" name="Google Shape;1769;p110"/>
          <p:cNvSpPr txBox="1"/>
          <p:nvPr/>
        </p:nvSpPr>
        <p:spPr>
          <a:xfrm>
            <a:off x="720050" y="1225350"/>
            <a:ext cx="4499400" cy="645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1200"/>
              </a:spcBef>
              <a:spcAft>
                <a:spcPts val="1200"/>
              </a:spcAft>
              <a:buNone/>
            </a:pPr>
            <a:r>
              <a:rPr lang="en">
                <a:solidFill>
                  <a:schemeClr val="dk2"/>
                </a:solidFill>
                <a:latin typeface="Montserrat Medium"/>
                <a:ea typeface="Montserrat Medium"/>
                <a:cs typeface="Montserrat Medium"/>
                <a:sym typeface="Montserrat Medium"/>
              </a:rPr>
              <a:t>Did you like the resources on this template? Get them for free at our other websites</a:t>
            </a:r>
            <a:endParaRPr>
              <a:solidFill>
                <a:schemeClr val="dk2"/>
              </a:solidFill>
              <a:latin typeface="Montserrat Medium"/>
              <a:ea typeface="Montserrat Medium"/>
              <a:cs typeface="Montserrat Medium"/>
              <a:sym typeface="Montserrat Medium"/>
            </a:endParaRPr>
          </a:p>
        </p:txBody>
      </p:sp>
      <p:sp>
        <p:nvSpPr>
          <p:cNvPr id="1770" name="Google Shape;1770;p110"/>
          <p:cNvSpPr txBox="1"/>
          <p:nvPr/>
        </p:nvSpPr>
        <p:spPr>
          <a:xfrm>
            <a:off x="5018350" y="2323150"/>
            <a:ext cx="3405600" cy="21729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120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3"/>
              </a:rPr>
              <a:t>Banner exposition event template</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a:p>
            <a:pPr indent="-317500" lvl="0" marL="457200" rtl="0" algn="l">
              <a:lnSpc>
                <a:spcPct val="100000"/>
              </a:lnSpc>
              <a:spcBef>
                <a:spcPts val="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4"/>
              </a:rPr>
              <a:t>Exposition event template poster</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a:p>
            <a:pPr indent="-317500" lvl="0" marL="457200" rtl="0" algn="l">
              <a:lnSpc>
                <a:spcPct val="100000"/>
              </a:lnSpc>
              <a:spcBef>
                <a:spcPts val="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5"/>
              </a:rPr>
              <a:t>Exposition event ad poster template Free</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p:txBody>
      </p:sp>
      <p:sp>
        <p:nvSpPr>
          <p:cNvPr id="1771" name="Google Shape;1771;p110"/>
          <p:cNvSpPr txBox="1"/>
          <p:nvPr/>
        </p:nvSpPr>
        <p:spPr>
          <a:xfrm>
            <a:off x="720050" y="2323125"/>
            <a:ext cx="4188000" cy="21729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120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6"/>
              </a:rPr>
              <a:t>African american woman writing in book at table in office</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a:p>
            <a:pPr indent="-317500" lvl="0" marL="457200" rtl="0" algn="l">
              <a:lnSpc>
                <a:spcPct val="100000"/>
              </a:lnSpc>
              <a:spcBef>
                <a:spcPts val="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7"/>
              </a:rPr>
              <a:t>Student working with laptop</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p:txBody>
      </p:sp>
      <p:sp>
        <p:nvSpPr>
          <p:cNvPr id="1772" name="Google Shape;1772;p110"/>
          <p:cNvSpPr txBox="1"/>
          <p:nvPr/>
        </p:nvSpPr>
        <p:spPr>
          <a:xfrm>
            <a:off x="5018350" y="2012125"/>
            <a:ext cx="3405600" cy="301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Clr>
                <a:srgbClr val="000000"/>
              </a:buClr>
              <a:buSzPts val="1100"/>
              <a:buFont typeface="Arial"/>
              <a:buNone/>
            </a:pPr>
            <a:r>
              <a:rPr b="1" lang="en" sz="2000">
                <a:solidFill>
                  <a:schemeClr val="dk2"/>
                </a:solidFill>
                <a:latin typeface="Montserrat"/>
                <a:ea typeface="Montserrat"/>
                <a:cs typeface="Montserrat"/>
                <a:sym typeface="Montserrat"/>
              </a:rPr>
              <a:t>VECTORS</a:t>
            </a:r>
            <a:endParaRPr b="1" sz="2000">
              <a:solidFill>
                <a:schemeClr val="dk2"/>
              </a:solidFill>
              <a:latin typeface="Montserrat"/>
              <a:ea typeface="Montserrat"/>
              <a:cs typeface="Montserrat"/>
              <a:sym typeface="Montserrat"/>
            </a:endParaRPr>
          </a:p>
        </p:txBody>
      </p:sp>
      <p:sp>
        <p:nvSpPr>
          <p:cNvPr id="1773" name="Google Shape;1773;p110"/>
          <p:cNvSpPr txBox="1"/>
          <p:nvPr/>
        </p:nvSpPr>
        <p:spPr>
          <a:xfrm>
            <a:off x="720050" y="2012125"/>
            <a:ext cx="4188000" cy="301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b="1" lang="en" sz="2000">
                <a:solidFill>
                  <a:schemeClr val="dk2"/>
                </a:solidFill>
                <a:latin typeface="Montserrat"/>
                <a:ea typeface="Montserrat"/>
                <a:cs typeface="Montserrat"/>
                <a:sym typeface="Montserrat"/>
              </a:rPr>
              <a:t>PHOTOS</a:t>
            </a:r>
            <a:endParaRPr b="1" sz="2000">
              <a:solidFill>
                <a:schemeClr val="dk2"/>
              </a:solidFill>
              <a:latin typeface="Montserrat"/>
              <a:ea typeface="Montserrat"/>
              <a:cs typeface="Montserrat"/>
              <a:sym typeface="Montserrat"/>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7" name="Shape 1777"/>
        <p:cNvGrpSpPr/>
        <p:nvPr/>
      </p:nvGrpSpPr>
      <p:grpSpPr>
        <a:xfrm>
          <a:off x="0" y="0"/>
          <a:ext cx="0" cy="0"/>
          <a:chOff x="0" y="0"/>
          <a:chExt cx="0" cy="0"/>
        </a:xfrm>
      </p:grpSpPr>
      <p:sp>
        <p:nvSpPr>
          <p:cNvPr id="1778" name="Google Shape;1778;p11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RESOURCES</a:t>
            </a:r>
            <a:endParaRPr/>
          </a:p>
        </p:txBody>
      </p:sp>
      <p:sp>
        <p:nvSpPr>
          <p:cNvPr id="1779" name="Google Shape;1779;p111"/>
          <p:cNvSpPr txBox="1"/>
          <p:nvPr>
            <p:ph idx="1" type="body"/>
          </p:nvPr>
        </p:nvSpPr>
        <p:spPr>
          <a:xfrm>
            <a:off x="720000" y="1152475"/>
            <a:ext cx="7704000" cy="3450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400">
                <a:solidFill>
                  <a:schemeClr val="dk2"/>
                </a:solidFill>
                <a:latin typeface="Montserrat Medium"/>
                <a:ea typeface="Montserrat Medium"/>
                <a:cs typeface="Montserrat Medium"/>
                <a:sym typeface="Montserrat Medium"/>
              </a:rPr>
              <a:t>Did you like the resources on this template? Get them for free at our other websites</a:t>
            </a:r>
            <a:endParaRPr sz="1400">
              <a:solidFill>
                <a:schemeClr val="dk2"/>
              </a:solidFill>
              <a:latin typeface="Montserrat Medium"/>
              <a:ea typeface="Montserrat Medium"/>
              <a:cs typeface="Montserrat Medium"/>
              <a:sym typeface="Montserrat Medium"/>
            </a:endParaRPr>
          </a:p>
          <a:p>
            <a:pPr indent="0" lvl="0" marL="0" rtl="0" algn="l">
              <a:lnSpc>
                <a:spcPct val="115000"/>
              </a:lnSpc>
              <a:spcBef>
                <a:spcPts val="1200"/>
              </a:spcBef>
              <a:spcAft>
                <a:spcPts val="0"/>
              </a:spcAft>
              <a:buNone/>
            </a:pPr>
            <a:r>
              <a:rPr lang="en" sz="2000">
                <a:solidFill>
                  <a:schemeClr val="dk2"/>
                </a:solidFill>
                <a:latin typeface="Montserrat ExtraBold"/>
                <a:ea typeface="Montserrat ExtraBold"/>
                <a:cs typeface="Montserrat ExtraBold"/>
                <a:sym typeface="Montserrat ExtraBold"/>
              </a:rPr>
              <a:t>PHOTOS:</a:t>
            </a:r>
            <a:endParaRPr sz="2000">
              <a:solidFill>
                <a:schemeClr val="dk2"/>
              </a:solidFill>
              <a:latin typeface="Montserrat ExtraBold"/>
              <a:ea typeface="Montserrat ExtraBold"/>
              <a:cs typeface="Montserrat ExtraBold"/>
              <a:sym typeface="Montserrat ExtraBold"/>
            </a:endParaRPr>
          </a:p>
          <a:p>
            <a:pPr indent="-317500" lvl="0" marL="457200" rtl="0" algn="l">
              <a:spcBef>
                <a:spcPts val="1200"/>
              </a:spcBef>
              <a:spcAft>
                <a:spcPts val="0"/>
              </a:spcAft>
              <a:buSzPts val="1400"/>
              <a:buFont typeface="Montserrat Medium"/>
              <a:buChar char="●"/>
            </a:pPr>
            <a:r>
              <a:rPr lang="en" sz="1400">
                <a:solidFill>
                  <a:schemeClr val="hlink"/>
                </a:solidFill>
                <a:uFill>
                  <a:noFill/>
                </a:uFill>
                <a:latin typeface="Montserrat Medium"/>
                <a:ea typeface="Montserrat Medium"/>
                <a:cs typeface="Montserrat Medium"/>
                <a:sym typeface="Montserrat Medium"/>
                <a:hlinkClick r:id="rId3"/>
              </a:rPr>
              <a:t>College students cramming outdoor</a:t>
            </a:r>
            <a:endParaRPr sz="1400">
              <a:solidFill>
                <a:schemeClr val="dk2"/>
              </a:solidFill>
              <a:latin typeface="Montserrat Medium"/>
              <a:ea typeface="Montserrat Medium"/>
              <a:cs typeface="Montserrat Medium"/>
              <a:sym typeface="Montserrat Medium"/>
            </a:endParaRPr>
          </a:p>
          <a:p>
            <a:pPr indent="-317500" lvl="0" marL="457200" rtl="0" algn="l">
              <a:spcBef>
                <a:spcPts val="0"/>
              </a:spcBef>
              <a:spcAft>
                <a:spcPts val="0"/>
              </a:spcAft>
              <a:buSzPts val="1400"/>
              <a:buFont typeface="Montserrat Medium"/>
              <a:buChar char="●"/>
            </a:pPr>
            <a:r>
              <a:rPr lang="en" sz="1400">
                <a:solidFill>
                  <a:schemeClr val="hlink"/>
                </a:solidFill>
                <a:uFill>
                  <a:noFill/>
                </a:uFill>
                <a:latin typeface="Montserrat Medium"/>
                <a:ea typeface="Montserrat Medium"/>
                <a:cs typeface="Montserrat Medium"/>
                <a:sym typeface="Montserrat Medium"/>
                <a:hlinkClick r:id="rId4"/>
              </a:rPr>
              <a:t>High angle graduation cap on pile of books</a:t>
            </a:r>
            <a:endParaRPr sz="2000">
              <a:solidFill>
                <a:schemeClr val="dk2"/>
              </a:solidFill>
              <a:latin typeface="Montserrat ExtraBold"/>
              <a:ea typeface="Montserrat ExtraBold"/>
              <a:cs typeface="Montserrat ExtraBold"/>
              <a:sym typeface="Montserrat ExtraBold"/>
            </a:endParaRPr>
          </a:p>
          <a:p>
            <a:pPr indent="0" lvl="0" marL="0" rtl="0" algn="l">
              <a:spcBef>
                <a:spcPts val="1200"/>
              </a:spcBef>
              <a:spcAft>
                <a:spcPts val="0"/>
              </a:spcAft>
              <a:buNone/>
            </a:pPr>
            <a:r>
              <a:t/>
            </a:r>
            <a:endParaRPr sz="2000">
              <a:solidFill>
                <a:schemeClr val="dk2"/>
              </a:solidFill>
              <a:latin typeface="Montserrat ExtraBold"/>
              <a:ea typeface="Montserrat ExtraBold"/>
              <a:cs typeface="Montserrat ExtraBold"/>
              <a:sym typeface="Montserrat ExtraBold"/>
            </a:endParaRPr>
          </a:p>
          <a:p>
            <a:pPr indent="0" lvl="0" marL="0" rtl="0" algn="l">
              <a:spcBef>
                <a:spcPts val="1200"/>
              </a:spcBef>
              <a:spcAft>
                <a:spcPts val="1200"/>
              </a:spcAft>
              <a:buNone/>
            </a:pPr>
            <a:r>
              <a:t/>
            </a:r>
            <a:endParaRPr sz="1400">
              <a:solidFill>
                <a:schemeClr val="dk2"/>
              </a:solidFill>
              <a:latin typeface="Montserrat Medium"/>
              <a:ea typeface="Montserrat Medium"/>
              <a:cs typeface="Montserrat Medium"/>
              <a:sym typeface="Montserrat Medium"/>
            </a:endParaRPr>
          </a:p>
        </p:txBody>
      </p:sp>
      <p:sp>
        <p:nvSpPr>
          <p:cNvPr id="1780" name="Google Shape;1780;p111"/>
          <p:cNvSpPr/>
          <p:nvPr/>
        </p:nvSpPr>
        <p:spPr>
          <a:xfrm>
            <a:off x="5750125" y="2298150"/>
            <a:ext cx="1935600" cy="1934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26" name="Shape 426"/>
        <p:cNvGrpSpPr/>
        <p:nvPr/>
      </p:nvGrpSpPr>
      <p:grpSpPr>
        <a:xfrm>
          <a:off x="0" y="0"/>
          <a:ext cx="0" cy="0"/>
          <a:chOff x="0" y="0"/>
          <a:chExt cx="0" cy="0"/>
        </a:xfrm>
      </p:grpSpPr>
      <p:sp>
        <p:nvSpPr>
          <p:cNvPr id="427" name="Google Shape;427;p58"/>
          <p:cNvSpPr txBox="1"/>
          <p:nvPr>
            <p:ph type="title"/>
          </p:nvPr>
        </p:nvSpPr>
        <p:spPr>
          <a:xfrm>
            <a:off x="720000" y="1388275"/>
            <a:ext cx="443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428" name="Google Shape;428;p58"/>
          <p:cNvSpPr txBox="1"/>
          <p:nvPr>
            <p:ph idx="1" type="subTitle"/>
          </p:nvPr>
        </p:nvSpPr>
        <p:spPr>
          <a:xfrm>
            <a:off x="720000" y="2290450"/>
            <a:ext cx="4430400" cy="151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84" name="Shape 1784"/>
        <p:cNvGrpSpPr/>
        <p:nvPr/>
      </p:nvGrpSpPr>
      <p:grpSpPr>
        <a:xfrm>
          <a:off x="0" y="0"/>
          <a:ext cx="0" cy="0"/>
          <a:chOff x="0" y="0"/>
          <a:chExt cx="0" cy="0"/>
        </a:xfrm>
      </p:grpSpPr>
      <p:sp>
        <p:nvSpPr>
          <p:cNvPr id="1785" name="Google Shape;1785;p11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786" name="Google Shape;1786;p112"/>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787" name="Google Shape;1787;p112"/>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91" name="Shape 1791"/>
        <p:cNvGrpSpPr/>
        <p:nvPr/>
      </p:nvGrpSpPr>
      <p:grpSpPr>
        <a:xfrm>
          <a:off x="0" y="0"/>
          <a:ext cx="0" cy="0"/>
          <a:chOff x="0" y="0"/>
          <a:chExt cx="0" cy="0"/>
        </a:xfrm>
      </p:grpSpPr>
      <p:sp>
        <p:nvSpPr>
          <p:cNvPr id="1792" name="Google Shape;1792;p113"/>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indent="0" lvl="0" marL="0" rtl="0" algn="l">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793" name="Google Shape;1793;p11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97" name="Shape 1797"/>
        <p:cNvGrpSpPr/>
        <p:nvPr/>
      </p:nvGrpSpPr>
      <p:grpSpPr>
        <a:xfrm>
          <a:off x="0" y="0"/>
          <a:ext cx="0" cy="0"/>
          <a:chOff x="0" y="0"/>
          <a:chExt cx="0" cy="0"/>
        </a:xfrm>
      </p:grpSpPr>
      <p:sp>
        <p:nvSpPr>
          <p:cNvPr id="1798" name="Google Shape;1798;p114"/>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799" name="Google Shape;1799;p114"/>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800" name="Google Shape;1800;p114"/>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Montserrat Extra Bold</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t/>
            </a:r>
            <a:endParaRPr sz="800">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Montserrat Medium</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https://fonts.google.com/specimen/Montserrat</a:t>
            </a:r>
            <a:r>
              <a:rPr lang="en">
                <a:solidFill>
                  <a:schemeClr val="lt1"/>
                </a:solidFill>
                <a:latin typeface="Arial"/>
                <a:ea typeface="Arial"/>
                <a:cs typeface="Arial"/>
                <a:sym typeface="Arial"/>
              </a:rPr>
              <a:t>)</a:t>
            </a:r>
            <a:endParaRPr b="1">
              <a:solidFill>
                <a:srgbClr val="EFEFEF"/>
              </a:solidFill>
              <a:latin typeface="Arial"/>
              <a:ea typeface="Arial"/>
              <a:cs typeface="Arial"/>
              <a:sym typeface="Arial"/>
            </a:endParaRPr>
          </a:p>
        </p:txBody>
      </p:sp>
      <p:sp>
        <p:nvSpPr>
          <p:cNvPr id="1801" name="Google Shape;1801;p114"/>
          <p:cNvSpPr/>
          <p:nvPr/>
        </p:nvSpPr>
        <p:spPr>
          <a:xfrm>
            <a:off x="2583550" y="3498863"/>
            <a:ext cx="791400" cy="754200"/>
          </a:xfrm>
          <a:prstGeom prst="roundRect">
            <a:avLst>
              <a:gd fmla="val 16667" name="adj"/>
            </a:avLst>
          </a:prstGeom>
          <a:solidFill>
            <a:srgbClr val="C5E3E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14"/>
          <p:cNvSpPr/>
          <p:nvPr/>
        </p:nvSpPr>
        <p:spPr>
          <a:xfrm>
            <a:off x="3645370" y="3498863"/>
            <a:ext cx="791400" cy="754200"/>
          </a:xfrm>
          <a:prstGeom prst="roundRect">
            <a:avLst>
              <a:gd fmla="val 16667" name="adj"/>
            </a:avLst>
          </a:prstGeom>
          <a:solidFill>
            <a:srgbClr val="3C33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14"/>
          <p:cNvSpPr/>
          <p:nvPr/>
        </p:nvSpPr>
        <p:spPr>
          <a:xfrm>
            <a:off x="4707189" y="3498863"/>
            <a:ext cx="791400" cy="754200"/>
          </a:xfrm>
          <a:prstGeom prst="roundRect">
            <a:avLst>
              <a:gd fmla="val 16667" name="adj"/>
            </a:avLst>
          </a:prstGeom>
          <a:solidFill>
            <a:srgbClr val="4052C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14"/>
          <p:cNvSpPr/>
          <p:nvPr/>
        </p:nvSpPr>
        <p:spPr>
          <a:xfrm>
            <a:off x="1521725" y="3498863"/>
            <a:ext cx="791400" cy="754200"/>
          </a:xfrm>
          <a:prstGeom prst="roundRect">
            <a:avLst>
              <a:gd fmla="val 16667" name="adj"/>
            </a:avLst>
          </a:prstGeom>
          <a:solidFill>
            <a:srgbClr val="B7CC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14"/>
          <p:cNvSpPr txBox="1"/>
          <p:nvPr/>
        </p:nvSpPr>
        <p:spPr>
          <a:xfrm>
            <a:off x="2583550"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#c5e3e1</a:t>
            </a:r>
            <a:endParaRPr sz="1000">
              <a:solidFill>
                <a:srgbClr val="000000"/>
              </a:solidFill>
            </a:endParaRPr>
          </a:p>
        </p:txBody>
      </p:sp>
      <p:sp>
        <p:nvSpPr>
          <p:cNvPr id="1806" name="Google Shape;1806;p114"/>
          <p:cNvSpPr txBox="1"/>
          <p:nvPr/>
        </p:nvSpPr>
        <p:spPr>
          <a:xfrm>
            <a:off x="3645375"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#3c3344</a:t>
            </a:r>
            <a:endParaRPr sz="1000">
              <a:solidFill>
                <a:srgbClr val="FFFFFF"/>
              </a:solidFill>
            </a:endParaRPr>
          </a:p>
        </p:txBody>
      </p:sp>
      <p:sp>
        <p:nvSpPr>
          <p:cNvPr id="1807" name="Google Shape;1807;p114"/>
          <p:cNvSpPr txBox="1"/>
          <p:nvPr/>
        </p:nvSpPr>
        <p:spPr>
          <a:xfrm>
            <a:off x="4707200"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#4052ce</a:t>
            </a:r>
            <a:endParaRPr sz="1000">
              <a:solidFill>
                <a:srgbClr val="FFFFFF"/>
              </a:solidFill>
            </a:endParaRPr>
          </a:p>
        </p:txBody>
      </p:sp>
      <p:sp>
        <p:nvSpPr>
          <p:cNvPr id="1808" name="Google Shape;1808;p114"/>
          <p:cNvSpPr txBox="1"/>
          <p:nvPr/>
        </p:nvSpPr>
        <p:spPr>
          <a:xfrm>
            <a:off x="1521725"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#b7ccd4</a:t>
            </a:r>
            <a:endParaRPr sz="1000">
              <a:solidFill>
                <a:srgbClr val="000000"/>
              </a:solidFill>
            </a:endParaRPr>
          </a:p>
        </p:txBody>
      </p:sp>
      <p:sp>
        <p:nvSpPr>
          <p:cNvPr id="1809" name="Google Shape;1809;p114"/>
          <p:cNvSpPr/>
          <p:nvPr/>
        </p:nvSpPr>
        <p:spPr>
          <a:xfrm>
            <a:off x="5769014" y="3498863"/>
            <a:ext cx="791400" cy="754200"/>
          </a:xfrm>
          <a:prstGeom prst="roundRect">
            <a:avLst>
              <a:gd fmla="val 16667" name="adj"/>
            </a:avLst>
          </a:prstGeom>
          <a:solidFill>
            <a:srgbClr val="902C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14"/>
          <p:cNvSpPr txBox="1"/>
          <p:nvPr/>
        </p:nvSpPr>
        <p:spPr>
          <a:xfrm>
            <a:off x="5769025"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#902cb8</a:t>
            </a:r>
            <a:endParaRPr sz="1000">
              <a:solidFill>
                <a:srgbClr val="FFFFFF"/>
              </a:solidFill>
            </a:endParaRPr>
          </a:p>
        </p:txBody>
      </p:sp>
      <p:sp>
        <p:nvSpPr>
          <p:cNvPr id="1811" name="Google Shape;1811;p114"/>
          <p:cNvSpPr/>
          <p:nvPr/>
        </p:nvSpPr>
        <p:spPr>
          <a:xfrm>
            <a:off x="6830839" y="3498863"/>
            <a:ext cx="791400" cy="754200"/>
          </a:xfrm>
          <a:prstGeom prst="roundRect">
            <a:avLst>
              <a:gd fmla="val 16667" name="adj"/>
            </a:avLst>
          </a:prstGeom>
          <a:solidFill>
            <a:srgbClr val="186D6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14"/>
          <p:cNvSpPr txBox="1"/>
          <p:nvPr/>
        </p:nvSpPr>
        <p:spPr>
          <a:xfrm>
            <a:off x="6830850"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#186d6f</a:t>
            </a:r>
            <a:endParaRPr sz="10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16" name="Shape 1816"/>
        <p:cNvGrpSpPr/>
        <p:nvPr/>
      </p:nvGrpSpPr>
      <p:grpSpPr>
        <a:xfrm>
          <a:off x="0" y="0"/>
          <a:ext cx="0" cy="0"/>
          <a:chOff x="0" y="0"/>
          <a:chExt cx="0" cy="0"/>
        </a:xfrm>
      </p:grpSpPr>
      <p:sp>
        <p:nvSpPr>
          <p:cNvPr id="1817" name="Google Shape;1817;p115"/>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Go ahead and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818" name="Google Shape;1818;p11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819" name="Google Shape;1819;p11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820" name="Google Shape;1820;p11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821" name="Google Shape;1821;p11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822" name="Google Shape;1822;p11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823" name="Google Shape;1823;p11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824" name="Google Shape;1824;p11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825" name="Google Shape;1825;p11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826" name="Google Shape;1826;p11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827" name="Google Shape;1827;p11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828" name="Google Shape;1828;p11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32" name="Shape 1832"/>
        <p:cNvGrpSpPr/>
        <p:nvPr/>
      </p:nvGrpSpPr>
      <p:grpSpPr>
        <a:xfrm>
          <a:off x="0" y="0"/>
          <a:ext cx="0" cy="0"/>
          <a:chOff x="0" y="0"/>
          <a:chExt cx="0" cy="0"/>
        </a:xfrm>
      </p:grpSpPr>
      <p:sp>
        <p:nvSpPr>
          <p:cNvPr id="1833" name="Google Shape;1833;p116"/>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834" name="Google Shape;1834;p116"/>
          <p:cNvGrpSpPr/>
          <p:nvPr/>
        </p:nvGrpSpPr>
        <p:grpSpPr>
          <a:xfrm>
            <a:off x="5117640" y="3085736"/>
            <a:ext cx="474294" cy="551291"/>
            <a:chOff x="4727025" y="1332775"/>
            <a:chExt cx="59900" cy="69625"/>
          </a:xfrm>
        </p:grpSpPr>
        <p:sp>
          <p:nvSpPr>
            <p:cNvPr id="1835" name="Google Shape;1835;p11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1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116"/>
          <p:cNvGrpSpPr/>
          <p:nvPr/>
        </p:nvGrpSpPr>
        <p:grpSpPr>
          <a:xfrm>
            <a:off x="5731296" y="2314340"/>
            <a:ext cx="555653" cy="557031"/>
            <a:chOff x="4820425" y="1329900"/>
            <a:chExt cx="70175" cy="70350"/>
          </a:xfrm>
        </p:grpSpPr>
        <p:sp>
          <p:nvSpPr>
            <p:cNvPr id="1838" name="Google Shape;1838;p11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1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1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1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116"/>
          <p:cNvGrpSpPr/>
          <p:nvPr/>
        </p:nvGrpSpPr>
        <p:grpSpPr>
          <a:xfrm>
            <a:off x="6357664" y="2318845"/>
            <a:ext cx="582574" cy="533871"/>
            <a:chOff x="4903200" y="1331525"/>
            <a:chExt cx="73575" cy="67425"/>
          </a:xfrm>
        </p:grpSpPr>
        <p:sp>
          <p:nvSpPr>
            <p:cNvPr id="1843" name="Google Shape;1843;p11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1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 name="Google Shape;1845;p116"/>
          <p:cNvGrpSpPr/>
          <p:nvPr/>
        </p:nvGrpSpPr>
        <p:grpSpPr>
          <a:xfrm>
            <a:off x="5717142" y="3078709"/>
            <a:ext cx="583960" cy="565345"/>
            <a:chOff x="4815575" y="1416800"/>
            <a:chExt cx="73750" cy="71400"/>
          </a:xfrm>
        </p:grpSpPr>
        <p:sp>
          <p:nvSpPr>
            <p:cNvPr id="1846" name="Google Shape;1846;p11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1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1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 name="Google Shape;1849;p116"/>
          <p:cNvGrpSpPr/>
          <p:nvPr/>
        </p:nvGrpSpPr>
        <p:grpSpPr>
          <a:xfrm>
            <a:off x="6351924" y="3108896"/>
            <a:ext cx="589898" cy="504970"/>
            <a:chOff x="4902475" y="1418875"/>
            <a:chExt cx="74500" cy="63775"/>
          </a:xfrm>
        </p:grpSpPr>
        <p:sp>
          <p:nvSpPr>
            <p:cNvPr id="1850" name="Google Shape;1850;p11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1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116"/>
          <p:cNvGrpSpPr/>
          <p:nvPr/>
        </p:nvGrpSpPr>
        <p:grpSpPr>
          <a:xfrm>
            <a:off x="5727139" y="3826000"/>
            <a:ext cx="563967" cy="567127"/>
            <a:chOff x="4818100" y="1507675"/>
            <a:chExt cx="71225" cy="71625"/>
          </a:xfrm>
        </p:grpSpPr>
        <p:sp>
          <p:nvSpPr>
            <p:cNvPr id="1853" name="Google Shape;1853;p11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1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1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1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116"/>
          <p:cNvGrpSpPr/>
          <p:nvPr/>
        </p:nvGrpSpPr>
        <p:grpSpPr>
          <a:xfrm>
            <a:off x="5040636" y="3829461"/>
            <a:ext cx="628301" cy="588505"/>
            <a:chOff x="4721450" y="1509475"/>
            <a:chExt cx="79350" cy="74325"/>
          </a:xfrm>
        </p:grpSpPr>
        <p:sp>
          <p:nvSpPr>
            <p:cNvPr id="1858" name="Google Shape;1858;p11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1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1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1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116"/>
          <p:cNvGrpSpPr/>
          <p:nvPr/>
        </p:nvGrpSpPr>
        <p:grpSpPr>
          <a:xfrm>
            <a:off x="6386170" y="3814027"/>
            <a:ext cx="557038" cy="562772"/>
            <a:chOff x="4906800" y="1507500"/>
            <a:chExt cx="70350" cy="71075"/>
          </a:xfrm>
        </p:grpSpPr>
        <p:sp>
          <p:nvSpPr>
            <p:cNvPr id="1863" name="Google Shape;1863;p11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1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1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1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1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 name="Google Shape;1868;p116"/>
          <p:cNvGrpSpPr/>
          <p:nvPr/>
        </p:nvGrpSpPr>
        <p:grpSpPr>
          <a:xfrm>
            <a:off x="4423778" y="2340963"/>
            <a:ext cx="517934" cy="517934"/>
            <a:chOff x="3736598" y="2170606"/>
            <a:chExt cx="404889" cy="404889"/>
          </a:xfrm>
        </p:grpSpPr>
        <p:sp>
          <p:nvSpPr>
            <p:cNvPr id="1869" name="Google Shape;1869;p11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1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1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1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 name="Google Shape;1873;p116"/>
          <p:cNvGrpSpPr/>
          <p:nvPr/>
        </p:nvGrpSpPr>
        <p:grpSpPr>
          <a:xfrm>
            <a:off x="3690839" y="2341061"/>
            <a:ext cx="586986" cy="517740"/>
            <a:chOff x="3161917" y="2170682"/>
            <a:chExt cx="458870" cy="404737"/>
          </a:xfrm>
        </p:grpSpPr>
        <p:sp>
          <p:nvSpPr>
            <p:cNvPr id="1874" name="Google Shape;1874;p11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1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1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116"/>
          <p:cNvGrpSpPr/>
          <p:nvPr/>
        </p:nvGrpSpPr>
        <p:grpSpPr>
          <a:xfrm>
            <a:off x="3713860" y="3102400"/>
            <a:ext cx="540943" cy="517963"/>
            <a:chOff x="3179914" y="2889488"/>
            <a:chExt cx="422876" cy="404911"/>
          </a:xfrm>
        </p:grpSpPr>
        <p:sp>
          <p:nvSpPr>
            <p:cNvPr id="1878" name="Google Shape;1878;p11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1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1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1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1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1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116"/>
          <p:cNvGrpSpPr/>
          <p:nvPr/>
        </p:nvGrpSpPr>
        <p:grpSpPr>
          <a:xfrm>
            <a:off x="4414654" y="3102358"/>
            <a:ext cx="536180" cy="518047"/>
            <a:chOff x="3729467" y="2889422"/>
            <a:chExt cx="419153" cy="404977"/>
          </a:xfrm>
        </p:grpSpPr>
        <p:sp>
          <p:nvSpPr>
            <p:cNvPr id="1885" name="Google Shape;1885;p11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1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1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1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1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1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1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116"/>
          <p:cNvGrpSpPr/>
          <p:nvPr/>
        </p:nvGrpSpPr>
        <p:grpSpPr>
          <a:xfrm>
            <a:off x="1951688" y="3445787"/>
            <a:ext cx="965351" cy="134611"/>
            <a:chOff x="4411970" y="2962952"/>
            <a:chExt cx="706544" cy="104212"/>
          </a:xfrm>
        </p:grpSpPr>
        <p:sp>
          <p:nvSpPr>
            <p:cNvPr id="1893" name="Google Shape;1893;p11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1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1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1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 name="Google Shape;1897;p116"/>
          <p:cNvGrpSpPr/>
          <p:nvPr/>
        </p:nvGrpSpPr>
        <p:grpSpPr>
          <a:xfrm>
            <a:off x="1951688" y="3041077"/>
            <a:ext cx="960158" cy="289172"/>
            <a:chOff x="4411970" y="2726085"/>
            <a:chExt cx="643107" cy="193659"/>
          </a:xfrm>
        </p:grpSpPr>
        <p:sp>
          <p:nvSpPr>
            <p:cNvPr id="1898" name="Google Shape;1898;p11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1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1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 name="Google Shape;1901;p116"/>
          <p:cNvGrpSpPr/>
          <p:nvPr/>
        </p:nvGrpSpPr>
        <p:grpSpPr>
          <a:xfrm>
            <a:off x="960185" y="3295400"/>
            <a:ext cx="811503" cy="252584"/>
            <a:chOff x="4411970" y="4340222"/>
            <a:chExt cx="779467" cy="242683"/>
          </a:xfrm>
        </p:grpSpPr>
        <p:sp>
          <p:nvSpPr>
            <p:cNvPr id="1902" name="Google Shape;1902;p11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1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1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116"/>
          <p:cNvGrpSpPr/>
          <p:nvPr/>
        </p:nvGrpSpPr>
        <p:grpSpPr>
          <a:xfrm>
            <a:off x="1951688" y="2709308"/>
            <a:ext cx="965160" cy="216230"/>
            <a:chOff x="4411970" y="2468674"/>
            <a:chExt cx="747317" cy="167425"/>
          </a:xfrm>
        </p:grpSpPr>
        <p:sp>
          <p:nvSpPr>
            <p:cNvPr id="1906" name="Google Shape;1906;p11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1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8" name="Google Shape;1908;p116"/>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9" name="Google Shape;1909;p116"/>
          <p:cNvGrpSpPr/>
          <p:nvPr/>
        </p:nvGrpSpPr>
        <p:grpSpPr>
          <a:xfrm>
            <a:off x="959254" y="2334687"/>
            <a:ext cx="1959041" cy="208784"/>
            <a:chOff x="6336019" y="3733725"/>
            <a:chExt cx="2566206" cy="351310"/>
          </a:xfrm>
        </p:grpSpPr>
        <p:sp>
          <p:nvSpPr>
            <p:cNvPr id="1910" name="Google Shape;1910;p11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1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1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1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 name="Google Shape;1914;p116"/>
          <p:cNvGrpSpPr/>
          <p:nvPr/>
        </p:nvGrpSpPr>
        <p:grpSpPr>
          <a:xfrm>
            <a:off x="1951688" y="3950602"/>
            <a:ext cx="946551" cy="153200"/>
            <a:chOff x="4404545" y="3301592"/>
            <a:chExt cx="782403" cy="129272"/>
          </a:xfrm>
        </p:grpSpPr>
        <p:sp>
          <p:nvSpPr>
            <p:cNvPr id="1915" name="Google Shape;1915;p11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1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116"/>
          <p:cNvGrpSpPr/>
          <p:nvPr/>
        </p:nvGrpSpPr>
        <p:grpSpPr>
          <a:xfrm>
            <a:off x="1951688" y="3695937"/>
            <a:ext cx="962257" cy="139127"/>
            <a:chOff x="4411970" y="3131459"/>
            <a:chExt cx="710520" cy="117397"/>
          </a:xfrm>
        </p:grpSpPr>
        <p:sp>
          <p:nvSpPr>
            <p:cNvPr id="1918" name="Google Shape;1918;p11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1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20" name="Google Shape;1920;p116"/>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1" name="Google Shape;1921;p116"/>
          <p:cNvGrpSpPr/>
          <p:nvPr/>
        </p:nvGrpSpPr>
        <p:grpSpPr>
          <a:xfrm>
            <a:off x="951833" y="3621603"/>
            <a:ext cx="823838" cy="458988"/>
            <a:chOff x="4411970" y="1801825"/>
            <a:chExt cx="734586" cy="409262"/>
          </a:xfrm>
        </p:grpSpPr>
        <p:sp>
          <p:nvSpPr>
            <p:cNvPr id="1922" name="Google Shape;1922;p11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1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 name="Google Shape;1924;p116"/>
          <p:cNvGrpSpPr/>
          <p:nvPr/>
        </p:nvGrpSpPr>
        <p:grpSpPr>
          <a:xfrm>
            <a:off x="3056804" y="2339173"/>
            <a:ext cx="521514" cy="521514"/>
            <a:chOff x="5681300" y="2527788"/>
            <a:chExt cx="805800" cy="805800"/>
          </a:xfrm>
        </p:grpSpPr>
        <p:sp>
          <p:nvSpPr>
            <p:cNvPr id="1925" name="Google Shape;1925;p11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1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116"/>
          <p:cNvGrpSpPr/>
          <p:nvPr/>
        </p:nvGrpSpPr>
        <p:grpSpPr>
          <a:xfrm>
            <a:off x="3051044" y="3094865"/>
            <a:ext cx="533033" cy="533033"/>
            <a:chOff x="4049800" y="640400"/>
            <a:chExt cx="858900" cy="858900"/>
          </a:xfrm>
        </p:grpSpPr>
        <p:sp>
          <p:nvSpPr>
            <p:cNvPr id="1928" name="Google Shape;1928;p11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1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 name="Google Shape;1930;p116"/>
          <p:cNvGrpSpPr/>
          <p:nvPr/>
        </p:nvGrpSpPr>
        <p:grpSpPr>
          <a:xfrm>
            <a:off x="2976527" y="3772543"/>
            <a:ext cx="682068" cy="682068"/>
            <a:chOff x="5080188" y="927900"/>
            <a:chExt cx="961200" cy="961200"/>
          </a:xfrm>
        </p:grpSpPr>
        <p:sp>
          <p:nvSpPr>
            <p:cNvPr id="1931" name="Google Shape;1931;p11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1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1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1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1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1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1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1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116"/>
          <p:cNvGrpSpPr/>
          <p:nvPr/>
        </p:nvGrpSpPr>
        <p:grpSpPr>
          <a:xfrm>
            <a:off x="4440026" y="3869234"/>
            <a:ext cx="505650" cy="504006"/>
            <a:chOff x="6039282" y="1042577"/>
            <a:chExt cx="734315" cy="731929"/>
          </a:xfrm>
        </p:grpSpPr>
        <p:sp>
          <p:nvSpPr>
            <p:cNvPr id="1940" name="Google Shape;1940;p11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1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1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1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1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1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1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1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1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1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1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1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1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1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1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1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1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1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1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1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1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116"/>
          <p:cNvGrpSpPr/>
          <p:nvPr/>
        </p:nvGrpSpPr>
        <p:grpSpPr>
          <a:xfrm>
            <a:off x="5052628" y="2298862"/>
            <a:ext cx="567744" cy="602136"/>
            <a:chOff x="1825800" y="1651625"/>
            <a:chExt cx="539989" cy="571775"/>
          </a:xfrm>
        </p:grpSpPr>
        <p:sp>
          <p:nvSpPr>
            <p:cNvPr id="1962" name="Google Shape;1962;p11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1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1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1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116"/>
          <p:cNvGrpSpPr/>
          <p:nvPr/>
        </p:nvGrpSpPr>
        <p:grpSpPr>
          <a:xfrm>
            <a:off x="3727557" y="3855579"/>
            <a:ext cx="508123" cy="507955"/>
            <a:chOff x="1897577" y="2802432"/>
            <a:chExt cx="492176" cy="492014"/>
          </a:xfrm>
        </p:grpSpPr>
        <p:sp>
          <p:nvSpPr>
            <p:cNvPr id="1967" name="Google Shape;1967;p11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1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1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1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1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1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1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1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1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1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1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1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 name="Google Shape;1979;p116"/>
          <p:cNvGrpSpPr/>
          <p:nvPr/>
        </p:nvGrpSpPr>
        <p:grpSpPr>
          <a:xfrm>
            <a:off x="959087" y="4169123"/>
            <a:ext cx="809227" cy="200842"/>
            <a:chOff x="2013045" y="4813233"/>
            <a:chExt cx="921986" cy="228854"/>
          </a:xfrm>
        </p:grpSpPr>
        <p:sp>
          <p:nvSpPr>
            <p:cNvPr id="1980" name="Google Shape;1980;p11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1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 name="Google Shape;1982;p116"/>
          <p:cNvGrpSpPr/>
          <p:nvPr/>
        </p:nvGrpSpPr>
        <p:grpSpPr>
          <a:xfrm>
            <a:off x="967547" y="2656004"/>
            <a:ext cx="792421" cy="269941"/>
            <a:chOff x="1046767" y="4756633"/>
            <a:chExt cx="859646" cy="292841"/>
          </a:xfrm>
        </p:grpSpPr>
        <p:sp>
          <p:nvSpPr>
            <p:cNvPr id="1983" name="Google Shape;1983;p11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1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1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6" name="Google Shape;1986;p116"/>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16"/>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16"/>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16"/>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0" name="Google Shape;1990;p116"/>
          <p:cNvGrpSpPr/>
          <p:nvPr/>
        </p:nvGrpSpPr>
        <p:grpSpPr>
          <a:xfrm>
            <a:off x="7103403" y="2550562"/>
            <a:ext cx="166473" cy="141497"/>
            <a:chOff x="4660325" y="1866850"/>
            <a:chExt cx="68350" cy="58100"/>
          </a:xfrm>
        </p:grpSpPr>
        <p:sp>
          <p:nvSpPr>
            <p:cNvPr id="1991" name="Google Shape;1991;p11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1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116"/>
          <p:cNvGrpSpPr/>
          <p:nvPr/>
        </p:nvGrpSpPr>
        <p:grpSpPr>
          <a:xfrm>
            <a:off x="7412747" y="2576286"/>
            <a:ext cx="162515" cy="90049"/>
            <a:chOff x="4791775" y="1877500"/>
            <a:chExt cx="66725" cy="36975"/>
          </a:xfrm>
        </p:grpSpPr>
        <p:sp>
          <p:nvSpPr>
            <p:cNvPr id="1994" name="Google Shape;1994;p11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1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116"/>
          <p:cNvGrpSpPr/>
          <p:nvPr/>
        </p:nvGrpSpPr>
        <p:grpSpPr>
          <a:xfrm>
            <a:off x="7734460" y="2576286"/>
            <a:ext cx="144979" cy="90049"/>
            <a:chOff x="4923925" y="1877500"/>
            <a:chExt cx="59525" cy="36975"/>
          </a:xfrm>
        </p:grpSpPr>
        <p:sp>
          <p:nvSpPr>
            <p:cNvPr id="1997" name="Google Shape;1997;p11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1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 name="Google Shape;1999;p116"/>
          <p:cNvGrpSpPr/>
          <p:nvPr/>
        </p:nvGrpSpPr>
        <p:grpSpPr>
          <a:xfrm>
            <a:off x="8028952" y="2558477"/>
            <a:ext cx="141447" cy="125667"/>
            <a:chOff x="5058450" y="1870100"/>
            <a:chExt cx="58075" cy="51600"/>
          </a:xfrm>
        </p:grpSpPr>
        <p:sp>
          <p:nvSpPr>
            <p:cNvPr id="2000" name="Google Shape;2000;p11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1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116"/>
          <p:cNvGrpSpPr/>
          <p:nvPr/>
        </p:nvGrpSpPr>
        <p:grpSpPr>
          <a:xfrm>
            <a:off x="7443466" y="2980885"/>
            <a:ext cx="101077" cy="107645"/>
            <a:chOff x="4811425" y="2065025"/>
            <a:chExt cx="41500" cy="44200"/>
          </a:xfrm>
        </p:grpSpPr>
        <p:sp>
          <p:nvSpPr>
            <p:cNvPr id="2003" name="Google Shape;2003;p11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1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116"/>
          <p:cNvGrpSpPr/>
          <p:nvPr/>
        </p:nvGrpSpPr>
        <p:grpSpPr>
          <a:xfrm>
            <a:off x="7735904" y="2981098"/>
            <a:ext cx="120867" cy="107218"/>
            <a:chOff x="4929875" y="2065025"/>
            <a:chExt cx="49625" cy="44025"/>
          </a:xfrm>
        </p:grpSpPr>
        <p:sp>
          <p:nvSpPr>
            <p:cNvPr id="2006" name="Google Shape;2006;p11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1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116"/>
          <p:cNvGrpSpPr/>
          <p:nvPr/>
        </p:nvGrpSpPr>
        <p:grpSpPr>
          <a:xfrm>
            <a:off x="8064572" y="2984112"/>
            <a:ext cx="70206" cy="101191"/>
            <a:chOff x="5083925" y="2066350"/>
            <a:chExt cx="28825" cy="41550"/>
          </a:xfrm>
        </p:grpSpPr>
        <p:sp>
          <p:nvSpPr>
            <p:cNvPr id="2009" name="Google Shape;2009;p11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1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 name="Google Shape;2011;p116"/>
          <p:cNvGrpSpPr/>
          <p:nvPr/>
        </p:nvGrpSpPr>
        <p:grpSpPr>
          <a:xfrm>
            <a:off x="7096126" y="2999759"/>
            <a:ext cx="181026" cy="69896"/>
            <a:chOff x="4659775" y="2072775"/>
            <a:chExt cx="74325" cy="28700"/>
          </a:xfrm>
        </p:grpSpPr>
        <p:sp>
          <p:nvSpPr>
            <p:cNvPr id="2012" name="Google Shape;2012;p11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1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1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 name="Google Shape;2015;p116"/>
          <p:cNvGrpSpPr/>
          <p:nvPr/>
        </p:nvGrpSpPr>
        <p:grpSpPr>
          <a:xfrm>
            <a:off x="8015982" y="2790324"/>
            <a:ext cx="167387" cy="89197"/>
            <a:chOff x="4662475" y="1976500"/>
            <a:chExt cx="68725" cy="36625"/>
          </a:xfrm>
        </p:grpSpPr>
        <p:sp>
          <p:nvSpPr>
            <p:cNvPr id="2016" name="Google Shape;2016;p11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1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1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 name="Google Shape;2019;p116"/>
          <p:cNvGrpSpPr/>
          <p:nvPr/>
        </p:nvGrpSpPr>
        <p:grpSpPr>
          <a:xfrm>
            <a:off x="7712887" y="2793764"/>
            <a:ext cx="166899" cy="82317"/>
            <a:chOff x="4920150" y="1977875"/>
            <a:chExt cx="68525" cy="33800"/>
          </a:xfrm>
        </p:grpSpPr>
        <p:sp>
          <p:nvSpPr>
            <p:cNvPr id="2020" name="Google Shape;2020;p11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1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1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 name="Google Shape;2023;p116"/>
          <p:cNvGrpSpPr/>
          <p:nvPr/>
        </p:nvGrpSpPr>
        <p:grpSpPr>
          <a:xfrm>
            <a:off x="7124044" y="3197682"/>
            <a:ext cx="125190" cy="127859"/>
            <a:chOff x="4676550" y="2160575"/>
            <a:chExt cx="51400" cy="52500"/>
          </a:xfrm>
        </p:grpSpPr>
        <p:sp>
          <p:nvSpPr>
            <p:cNvPr id="2024" name="Google Shape;2024;p11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1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1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 name="Google Shape;2027;p116"/>
          <p:cNvGrpSpPr/>
          <p:nvPr/>
        </p:nvGrpSpPr>
        <p:grpSpPr>
          <a:xfrm>
            <a:off x="7421302" y="3204714"/>
            <a:ext cx="145405" cy="113794"/>
            <a:chOff x="4768325" y="2163475"/>
            <a:chExt cx="59700" cy="46725"/>
          </a:xfrm>
        </p:grpSpPr>
        <p:sp>
          <p:nvSpPr>
            <p:cNvPr id="2028" name="Google Shape;2028;p11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1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0" name="Google Shape;2030;p116"/>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16"/>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16"/>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16"/>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16"/>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16"/>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6" name="Google Shape;2036;p116"/>
          <p:cNvGrpSpPr/>
          <p:nvPr/>
        </p:nvGrpSpPr>
        <p:grpSpPr>
          <a:xfrm>
            <a:off x="7437621" y="3459808"/>
            <a:ext cx="112768" cy="106853"/>
            <a:chOff x="4768575" y="2253950"/>
            <a:chExt cx="46300" cy="43875"/>
          </a:xfrm>
        </p:grpSpPr>
        <p:sp>
          <p:nvSpPr>
            <p:cNvPr id="2037" name="Google Shape;2037;p11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1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116"/>
          <p:cNvGrpSpPr/>
          <p:nvPr/>
        </p:nvGrpSpPr>
        <p:grpSpPr>
          <a:xfrm>
            <a:off x="7737243" y="3948834"/>
            <a:ext cx="118187" cy="146246"/>
            <a:chOff x="4960900" y="2433225"/>
            <a:chExt cx="48525" cy="60050"/>
          </a:xfrm>
        </p:grpSpPr>
        <p:sp>
          <p:nvSpPr>
            <p:cNvPr id="2040" name="Google Shape;2040;p11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1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 name="Google Shape;2042;p116"/>
          <p:cNvGrpSpPr/>
          <p:nvPr/>
        </p:nvGrpSpPr>
        <p:grpSpPr>
          <a:xfrm>
            <a:off x="7425808" y="4212895"/>
            <a:ext cx="136394" cy="143810"/>
            <a:chOff x="4854075" y="2527625"/>
            <a:chExt cx="56000" cy="59050"/>
          </a:xfrm>
        </p:grpSpPr>
        <p:sp>
          <p:nvSpPr>
            <p:cNvPr id="2043" name="Google Shape;2043;p11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1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5" name="Google Shape;2045;p116"/>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16"/>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16"/>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8" name="Google Shape;2048;p116"/>
          <p:cNvGrpSpPr/>
          <p:nvPr/>
        </p:nvGrpSpPr>
        <p:grpSpPr>
          <a:xfrm>
            <a:off x="8050020" y="3676639"/>
            <a:ext cx="99312" cy="160797"/>
            <a:chOff x="5059700" y="2334775"/>
            <a:chExt cx="40775" cy="66025"/>
          </a:xfrm>
        </p:grpSpPr>
        <p:sp>
          <p:nvSpPr>
            <p:cNvPr id="2049" name="Google Shape;2049;p11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1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1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1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1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1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1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1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1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 name="Google Shape;2058;p116"/>
          <p:cNvGrpSpPr/>
          <p:nvPr/>
        </p:nvGrpSpPr>
        <p:grpSpPr>
          <a:xfrm>
            <a:off x="8007184" y="3941771"/>
            <a:ext cx="184984" cy="160371"/>
            <a:chOff x="5037700" y="2430325"/>
            <a:chExt cx="75950" cy="65850"/>
          </a:xfrm>
        </p:grpSpPr>
        <p:sp>
          <p:nvSpPr>
            <p:cNvPr id="2059" name="Google Shape;2059;p11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1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116"/>
          <p:cNvGrpSpPr/>
          <p:nvPr/>
        </p:nvGrpSpPr>
        <p:grpSpPr>
          <a:xfrm>
            <a:off x="7426689" y="3708223"/>
            <a:ext cx="173014" cy="97629"/>
            <a:chOff x="4756975" y="2341800"/>
            <a:chExt cx="91975" cy="51925"/>
          </a:xfrm>
        </p:grpSpPr>
        <p:sp>
          <p:nvSpPr>
            <p:cNvPr id="2062" name="Google Shape;2062;p11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1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1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1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1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1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1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1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1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1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1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1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1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1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1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1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1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1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1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1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116"/>
          <p:cNvGrpSpPr/>
          <p:nvPr/>
        </p:nvGrpSpPr>
        <p:grpSpPr>
          <a:xfrm>
            <a:off x="7693626" y="4196920"/>
            <a:ext cx="212497" cy="175761"/>
            <a:chOff x="4943575" y="2516350"/>
            <a:chExt cx="98675" cy="81700"/>
          </a:xfrm>
        </p:grpSpPr>
        <p:sp>
          <p:nvSpPr>
            <p:cNvPr id="2083" name="Google Shape;2083;p11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1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1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1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1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1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1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1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1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1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1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1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1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1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1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1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1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1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1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1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1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1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1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1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1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1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1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1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1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1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1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1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1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1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1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1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1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1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1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1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1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1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1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1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1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1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1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1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1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1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1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1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1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1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1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1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1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1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1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1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1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1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1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1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1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1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1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1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1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1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1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1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1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1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1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1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1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1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1" name="Google Shape;2161;p116"/>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16"/>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16"/>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16"/>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1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9" name="Shape 2169"/>
        <p:cNvGrpSpPr/>
        <p:nvPr/>
      </p:nvGrpSpPr>
      <p:grpSpPr>
        <a:xfrm>
          <a:off x="0" y="0"/>
          <a:ext cx="0" cy="0"/>
          <a:chOff x="0" y="0"/>
          <a:chExt cx="0" cy="0"/>
        </a:xfrm>
      </p:grpSpPr>
      <p:grpSp>
        <p:nvGrpSpPr>
          <p:cNvPr id="2170" name="Google Shape;2170;p117"/>
          <p:cNvGrpSpPr/>
          <p:nvPr/>
        </p:nvGrpSpPr>
        <p:grpSpPr>
          <a:xfrm>
            <a:off x="6681268" y="3584496"/>
            <a:ext cx="560636" cy="516497"/>
            <a:chOff x="6652051" y="3714143"/>
            <a:chExt cx="560636" cy="516497"/>
          </a:xfrm>
        </p:grpSpPr>
        <p:grpSp>
          <p:nvGrpSpPr>
            <p:cNvPr id="2171" name="Google Shape;2171;p117"/>
            <p:cNvGrpSpPr/>
            <p:nvPr/>
          </p:nvGrpSpPr>
          <p:grpSpPr>
            <a:xfrm>
              <a:off x="6669657" y="3716715"/>
              <a:ext cx="466768" cy="464314"/>
              <a:chOff x="3139766" y="765669"/>
              <a:chExt cx="886380" cy="881888"/>
            </a:xfrm>
          </p:grpSpPr>
          <p:grpSp>
            <p:nvGrpSpPr>
              <p:cNvPr id="2172" name="Google Shape;2172;p117"/>
              <p:cNvGrpSpPr/>
              <p:nvPr/>
            </p:nvGrpSpPr>
            <p:grpSpPr>
              <a:xfrm>
                <a:off x="3139766" y="765669"/>
                <a:ext cx="886380" cy="881888"/>
                <a:chOff x="3139766" y="765669"/>
                <a:chExt cx="886380" cy="881888"/>
              </a:xfrm>
            </p:grpSpPr>
            <p:sp>
              <p:nvSpPr>
                <p:cNvPr id="2173" name="Google Shape;2173;p11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1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1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1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1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1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1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1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1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2" name="Google Shape;2182;p11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1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1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1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6" name="Google Shape;2186;p11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 name="Google Shape;2187;p117"/>
          <p:cNvGrpSpPr/>
          <p:nvPr/>
        </p:nvGrpSpPr>
        <p:grpSpPr>
          <a:xfrm>
            <a:off x="7679978" y="3065079"/>
            <a:ext cx="104231" cy="320340"/>
            <a:chOff x="7564426" y="3224343"/>
            <a:chExt cx="119985" cy="368801"/>
          </a:xfrm>
        </p:grpSpPr>
        <p:sp>
          <p:nvSpPr>
            <p:cNvPr id="2188" name="Google Shape;2188;p11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1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 name="Google Shape;2190;p117"/>
          <p:cNvGrpSpPr/>
          <p:nvPr/>
        </p:nvGrpSpPr>
        <p:grpSpPr>
          <a:xfrm>
            <a:off x="7379466" y="3059180"/>
            <a:ext cx="189489" cy="332132"/>
            <a:chOff x="8370831" y="3202002"/>
            <a:chExt cx="218129" cy="382376"/>
          </a:xfrm>
        </p:grpSpPr>
        <p:sp>
          <p:nvSpPr>
            <p:cNvPr id="2191" name="Google Shape;2191;p11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1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 name="Google Shape;2193;p117"/>
          <p:cNvGrpSpPr/>
          <p:nvPr/>
        </p:nvGrpSpPr>
        <p:grpSpPr>
          <a:xfrm>
            <a:off x="8102855" y="3470312"/>
            <a:ext cx="309429" cy="267000"/>
            <a:chOff x="6742064" y="3750480"/>
            <a:chExt cx="399315" cy="344560"/>
          </a:xfrm>
        </p:grpSpPr>
        <p:sp>
          <p:nvSpPr>
            <p:cNvPr id="2194" name="Google Shape;2194;p11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1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 name="Google Shape;2196;p117"/>
          <p:cNvGrpSpPr/>
          <p:nvPr/>
        </p:nvGrpSpPr>
        <p:grpSpPr>
          <a:xfrm>
            <a:off x="7641874" y="3821360"/>
            <a:ext cx="180437" cy="281608"/>
            <a:chOff x="7248525" y="3739696"/>
            <a:chExt cx="230531" cy="359790"/>
          </a:xfrm>
        </p:grpSpPr>
        <p:sp>
          <p:nvSpPr>
            <p:cNvPr id="2197" name="Google Shape;2197;p11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1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117"/>
          <p:cNvGrpSpPr/>
          <p:nvPr/>
        </p:nvGrpSpPr>
        <p:grpSpPr>
          <a:xfrm>
            <a:off x="7887794" y="3464584"/>
            <a:ext cx="162896" cy="278710"/>
            <a:chOff x="7601242" y="3729267"/>
            <a:chExt cx="222566" cy="380803"/>
          </a:xfrm>
        </p:grpSpPr>
        <p:sp>
          <p:nvSpPr>
            <p:cNvPr id="2200" name="Google Shape;2200;p11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1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2" name="Google Shape;2202;p117"/>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3" name="Google Shape;2203;p117"/>
          <p:cNvGrpSpPr/>
          <p:nvPr/>
        </p:nvGrpSpPr>
        <p:grpSpPr>
          <a:xfrm>
            <a:off x="7377439" y="3465724"/>
            <a:ext cx="193543" cy="275990"/>
            <a:chOff x="8304647" y="3738687"/>
            <a:chExt cx="225076" cy="320956"/>
          </a:xfrm>
        </p:grpSpPr>
        <p:sp>
          <p:nvSpPr>
            <p:cNvPr id="2204" name="Google Shape;2204;p11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1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1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 name="Google Shape;2207;p117"/>
          <p:cNvGrpSpPr/>
          <p:nvPr/>
        </p:nvGrpSpPr>
        <p:grpSpPr>
          <a:xfrm>
            <a:off x="7649932" y="3465724"/>
            <a:ext cx="178492" cy="275990"/>
            <a:chOff x="8615101" y="3738687"/>
            <a:chExt cx="207573" cy="320956"/>
          </a:xfrm>
        </p:grpSpPr>
        <p:sp>
          <p:nvSpPr>
            <p:cNvPr id="2208" name="Google Shape;2208;p11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1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1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1" name="Google Shape;2211;p117"/>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2" name="Google Shape;2212;p117"/>
          <p:cNvGrpSpPr/>
          <p:nvPr/>
        </p:nvGrpSpPr>
        <p:grpSpPr>
          <a:xfrm>
            <a:off x="7875463" y="3868385"/>
            <a:ext cx="187557" cy="187557"/>
            <a:chOff x="8565775" y="671075"/>
            <a:chExt cx="441000" cy="441000"/>
          </a:xfrm>
        </p:grpSpPr>
        <p:sp>
          <p:nvSpPr>
            <p:cNvPr id="2213" name="Google Shape;2213;p11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1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5" name="Google Shape;2215;p117"/>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17"/>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7" name="Google Shape;2217;p117"/>
          <p:cNvGrpSpPr/>
          <p:nvPr/>
        </p:nvGrpSpPr>
        <p:grpSpPr>
          <a:xfrm>
            <a:off x="6029935" y="2940910"/>
            <a:ext cx="587865" cy="517731"/>
            <a:chOff x="6000718" y="3070557"/>
            <a:chExt cx="587865" cy="517731"/>
          </a:xfrm>
        </p:grpSpPr>
        <p:sp>
          <p:nvSpPr>
            <p:cNvPr id="2218" name="Google Shape;2218;p11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1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1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1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1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1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1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1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1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1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8" name="Google Shape;2228;p117"/>
          <p:cNvGrpSpPr/>
          <p:nvPr/>
        </p:nvGrpSpPr>
        <p:grpSpPr>
          <a:xfrm>
            <a:off x="6044740" y="3584570"/>
            <a:ext cx="557665" cy="516387"/>
            <a:chOff x="6015523" y="3714217"/>
            <a:chExt cx="557665" cy="516387"/>
          </a:xfrm>
        </p:grpSpPr>
        <p:grpSp>
          <p:nvGrpSpPr>
            <p:cNvPr id="2229" name="Google Shape;2229;p117"/>
            <p:cNvGrpSpPr/>
            <p:nvPr/>
          </p:nvGrpSpPr>
          <p:grpSpPr>
            <a:xfrm>
              <a:off x="6036094" y="3716980"/>
              <a:ext cx="529822" cy="510480"/>
              <a:chOff x="3148311" y="-545634"/>
              <a:chExt cx="1006118" cy="969572"/>
            </a:xfrm>
          </p:grpSpPr>
          <p:sp>
            <p:nvSpPr>
              <p:cNvPr id="2230" name="Google Shape;2230;p11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1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1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1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1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1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1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1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1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1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0" name="Google Shape;2240;p11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117"/>
          <p:cNvGrpSpPr/>
          <p:nvPr/>
        </p:nvGrpSpPr>
        <p:grpSpPr>
          <a:xfrm>
            <a:off x="6673522" y="2943981"/>
            <a:ext cx="576302" cy="511871"/>
            <a:chOff x="6644304" y="3073628"/>
            <a:chExt cx="576302" cy="511871"/>
          </a:xfrm>
        </p:grpSpPr>
        <p:grpSp>
          <p:nvGrpSpPr>
            <p:cNvPr id="2242" name="Google Shape;2242;p117"/>
            <p:cNvGrpSpPr/>
            <p:nvPr/>
          </p:nvGrpSpPr>
          <p:grpSpPr>
            <a:xfrm>
              <a:off x="6712169" y="3073651"/>
              <a:ext cx="481611" cy="506713"/>
              <a:chOff x="1833536" y="-546641"/>
              <a:chExt cx="914567" cy="962419"/>
            </a:xfrm>
          </p:grpSpPr>
          <p:grpSp>
            <p:nvGrpSpPr>
              <p:cNvPr id="2243" name="Google Shape;2243;p117"/>
              <p:cNvGrpSpPr/>
              <p:nvPr/>
            </p:nvGrpSpPr>
            <p:grpSpPr>
              <a:xfrm>
                <a:off x="1833536" y="-524249"/>
                <a:ext cx="914567" cy="940027"/>
                <a:chOff x="1833536" y="-524249"/>
                <a:chExt cx="914567" cy="940027"/>
              </a:xfrm>
            </p:grpSpPr>
            <p:sp>
              <p:nvSpPr>
                <p:cNvPr id="2244" name="Google Shape;2244;p11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1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1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1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1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9" name="Google Shape;2249;p11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1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1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1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3" name="Google Shape;2253;p11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4" name="Google Shape;2254;p117"/>
          <p:cNvGrpSpPr/>
          <p:nvPr/>
        </p:nvGrpSpPr>
        <p:grpSpPr>
          <a:xfrm>
            <a:off x="752796" y="2869970"/>
            <a:ext cx="2622876" cy="1333540"/>
            <a:chOff x="238125" y="1038125"/>
            <a:chExt cx="7146800" cy="3633625"/>
          </a:xfrm>
        </p:grpSpPr>
        <p:sp>
          <p:nvSpPr>
            <p:cNvPr id="2255" name="Google Shape;2255;p11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1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1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1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1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1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1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1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1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1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1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1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1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1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1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1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1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1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1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1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1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1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1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1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1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1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1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1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1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1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1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1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11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1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1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1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1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1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1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1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1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1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1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1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1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1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1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1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1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1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1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1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1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1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1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1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1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1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1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1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1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1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1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1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1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1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1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1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11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1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1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1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1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1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1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1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1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1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1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1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1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1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1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1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1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1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1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1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1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1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1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1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1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1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1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1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1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1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1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1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1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1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1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1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1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1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1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1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1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1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1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1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1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1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1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1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1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1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1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1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1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1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1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1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1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1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1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1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1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1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1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1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1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1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1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1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1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1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1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1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1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1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1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1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1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1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1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1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1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1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1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1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1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1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1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1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1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1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1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1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1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1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1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1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1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1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1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1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1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1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1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1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1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1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1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1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1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1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1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1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1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1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1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1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1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1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1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1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1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1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1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1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1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1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1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1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1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1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1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1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1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1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1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1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1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1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1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1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1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1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1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1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1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1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1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1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1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1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1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1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1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1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1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1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1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1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1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1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1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1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1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1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1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1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1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1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1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1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1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1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1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1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1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1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1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1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1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1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1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1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1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1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1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1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1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1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1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1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1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1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1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1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1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1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1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1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1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1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1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1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1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1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1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1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1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1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1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1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1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1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1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1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1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1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1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1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1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1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1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1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1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1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1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1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1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1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1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1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1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1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1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1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1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1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1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1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1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1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1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1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1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1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1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1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1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1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1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1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1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1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1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1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1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1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1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1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1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1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1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1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1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1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1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1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1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1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1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1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1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1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1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1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1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1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1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1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1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1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1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1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1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1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1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1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1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1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1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1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1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1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1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1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1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1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1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1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1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1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1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1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1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1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1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1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1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1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1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1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1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1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1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1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1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1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1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1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1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1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1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1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1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1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1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1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1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1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1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1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1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1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1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1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1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1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1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1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1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1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1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1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1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1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1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1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1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1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1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1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1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1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1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1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1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1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1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1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1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1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1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1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1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1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1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1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1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1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1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1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1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1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1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1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1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1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1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1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1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1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1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1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1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1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1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1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1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1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1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1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1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1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1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1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1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1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1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1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1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1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1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1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1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1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1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1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1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1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1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1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1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1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1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1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1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1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1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1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1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1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1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1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1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1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1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1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1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1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1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1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1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1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1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1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1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1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1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1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1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1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1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1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1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1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1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1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1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1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1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1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1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1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1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1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1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1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1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1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1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1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1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1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1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1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1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1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1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1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1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1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1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1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1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1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1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1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1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1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1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1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1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1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1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1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1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1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1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1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1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1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1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1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1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1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1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1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1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1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1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1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1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1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1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1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1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1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1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1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1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1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1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1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1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1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1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1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1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1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1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1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1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1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1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1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1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1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1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1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1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1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1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1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1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1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1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1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1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1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1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1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1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1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1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1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1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1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1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1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1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1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1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1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1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1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1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1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1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1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1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1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1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1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1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1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1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1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1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1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1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1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1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1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1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1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1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1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1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1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1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1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1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1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1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1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1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1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1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1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1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1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1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1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1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1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1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1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1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1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1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1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1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1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1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1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1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1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1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1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1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1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1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1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1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1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1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1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1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1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1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1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1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1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1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1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1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1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1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1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1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1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1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1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1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1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1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1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1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1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1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1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1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1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1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1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1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1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1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1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1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1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1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1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1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1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1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1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1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1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1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1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1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1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1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1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1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1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1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1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1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1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1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1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1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1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1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1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1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1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1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1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1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1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1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1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1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1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1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1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1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1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1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1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1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1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1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1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1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1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1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1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1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1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1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1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1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1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1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1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1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1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1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1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1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1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1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1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1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1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1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1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1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1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1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1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1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1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1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1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1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1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1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1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1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1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1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1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1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1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1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1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1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1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1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1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1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1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1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1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1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1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1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1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1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1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1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1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1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1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1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1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1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1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1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1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1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1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1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1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1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1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1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1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1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1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1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1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1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1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1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1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1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1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1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1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1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1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1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1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1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1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1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1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1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1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1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1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1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1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1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1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1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1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1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1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1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1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1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1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1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1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1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1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1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1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1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1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1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1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1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1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1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1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1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1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1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1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1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1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1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1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1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1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1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1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1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1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1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1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1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1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1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1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1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1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1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1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1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1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1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1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1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1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1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1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1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1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1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1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1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1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1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1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1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1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1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1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1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1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1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1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1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1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1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1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1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1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1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1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1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1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1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1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1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1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1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1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1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1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1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1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1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1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1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1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1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1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1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1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1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1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1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1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1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1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1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1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1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1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1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1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1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1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1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1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1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1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1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1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1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1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1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1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1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1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1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1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1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1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1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1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1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1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1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1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1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1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1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1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1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1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1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1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1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1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1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1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1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1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1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1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1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1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1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1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1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1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1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1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1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1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1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1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1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1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1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1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1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1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1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1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1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1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1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1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1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1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1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1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1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1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1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1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1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1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1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1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1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1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1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1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1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1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1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1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1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1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1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1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1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1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1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1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1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1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1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1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1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1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1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1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1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1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1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1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1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1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1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1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1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1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1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1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1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1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1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1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1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1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1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1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1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1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1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1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1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1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1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1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1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1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1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1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1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1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1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1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1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1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1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1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1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1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1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1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1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1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1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1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1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1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1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1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1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1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1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1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1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1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1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1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1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1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1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1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1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1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1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1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1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1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1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1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1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1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1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1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1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1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1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1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1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1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1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1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1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1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1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1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1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1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1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1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1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1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1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1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1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1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1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1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1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1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1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1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1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1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1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1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1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1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1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1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1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1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1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1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1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1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1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1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1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1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1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1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1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1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1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1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1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1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1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1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1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1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1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1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1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1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1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1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1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1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1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1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1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1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1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1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1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1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1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1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1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1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1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1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1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1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1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1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1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1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1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1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1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1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1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1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1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1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1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1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1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1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1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1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1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1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1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1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1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1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1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1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1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1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1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1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1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1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1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1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1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1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1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1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1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1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1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1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1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1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1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1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1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1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1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1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1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1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1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1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1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1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1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1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1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1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1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1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1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1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1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1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1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1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1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1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1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1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1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1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1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1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1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1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1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1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1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1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1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1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1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1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1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1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1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1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1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1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1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1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1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1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1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1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1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1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1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1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1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1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1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1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1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1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1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1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1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1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1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1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1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1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1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1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1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1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1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1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1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1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1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1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1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1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1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1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1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1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1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1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1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1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1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1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1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1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1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1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1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1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1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1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1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1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1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1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1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1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1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1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1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1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1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1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1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1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1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1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1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1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1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1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1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1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1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1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1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1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1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1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1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1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1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1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1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1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1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1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1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1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1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1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1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1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1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1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1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1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1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1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1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1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1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1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1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1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1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1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1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1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1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1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1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1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1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1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1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1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1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1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1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1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1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1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1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1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1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1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1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1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1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1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1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1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1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1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1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1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1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1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1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1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1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1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1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1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1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1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1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1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1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1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1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1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1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1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1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1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1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1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1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1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1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1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1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1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1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1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1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1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1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1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1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1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1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1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1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1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1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1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1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1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1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1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1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1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1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1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1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1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1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1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1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1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1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1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1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1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1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1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1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1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1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1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1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1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1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1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1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1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1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1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1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1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1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1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1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1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1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1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1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1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1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1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1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1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1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1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1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1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1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1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1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1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1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1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1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1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1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1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1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1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117"/>
          <p:cNvGrpSpPr/>
          <p:nvPr/>
        </p:nvGrpSpPr>
        <p:grpSpPr>
          <a:xfrm>
            <a:off x="5938558" y="1033351"/>
            <a:ext cx="2435960" cy="1297725"/>
            <a:chOff x="233350" y="949250"/>
            <a:chExt cx="7137300" cy="3802300"/>
          </a:xfrm>
        </p:grpSpPr>
        <p:sp>
          <p:nvSpPr>
            <p:cNvPr id="3828" name="Google Shape;3828;p11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1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1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1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1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1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1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1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1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1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1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1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1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1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1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1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1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1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1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1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1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1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1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1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1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1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1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1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1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1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1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1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1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1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1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1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1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1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1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1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1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1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1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1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1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1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1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1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1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1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1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117"/>
          <p:cNvGrpSpPr/>
          <p:nvPr/>
        </p:nvGrpSpPr>
        <p:grpSpPr>
          <a:xfrm>
            <a:off x="731715" y="995041"/>
            <a:ext cx="2665073" cy="1317140"/>
            <a:chOff x="793334" y="1192826"/>
            <a:chExt cx="2665073" cy="1317140"/>
          </a:xfrm>
        </p:grpSpPr>
        <p:sp>
          <p:nvSpPr>
            <p:cNvPr id="3880" name="Google Shape;3880;p117"/>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1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1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1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1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1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17"/>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1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1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1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1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1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1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1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1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1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1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1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1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1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1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1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1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1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1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17"/>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1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1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1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1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1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1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1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1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1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1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1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1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1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1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1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1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1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17"/>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1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1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17"/>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1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1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1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17"/>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17"/>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17"/>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17"/>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17"/>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17"/>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17"/>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17"/>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17"/>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17"/>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17"/>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17"/>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1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1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1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17"/>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1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17"/>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17"/>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17"/>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1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1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1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17"/>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17"/>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17"/>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17"/>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1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17"/>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17"/>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17"/>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17"/>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17"/>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17"/>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17"/>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17"/>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17"/>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17"/>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17"/>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17"/>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17"/>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17"/>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17"/>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17"/>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17"/>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17"/>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17"/>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17"/>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1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17"/>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17"/>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17"/>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1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1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1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17"/>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1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1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1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1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17"/>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17"/>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17"/>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17"/>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17"/>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17"/>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1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17"/>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17"/>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17"/>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17"/>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17"/>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17"/>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1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1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1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17"/>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17"/>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17"/>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17"/>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17"/>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17"/>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17"/>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17"/>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17"/>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17"/>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17"/>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17"/>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17"/>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17"/>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17"/>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17"/>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17"/>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17"/>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17"/>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17"/>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17"/>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17"/>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17"/>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1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1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1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17"/>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1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1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17"/>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17"/>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17"/>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17"/>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1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1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1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1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1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17"/>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1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17"/>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1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1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1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1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1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1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1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1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1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1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1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17"/>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1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1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1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1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1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17"/>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17"/>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17"/>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1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17"/>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1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1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1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1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17"/>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1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1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1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1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1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1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17"/>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17"/>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17"/>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17"/>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1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17"/>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17"/>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1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1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17"/>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17"/>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1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17"/>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17"/>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17"/>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17"/>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1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17"/>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17"/>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17"/>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17"/>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17"/>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17"/>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17"/>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17"/>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1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17"/>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17"/>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17"/>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1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17"/>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17"/>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1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1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1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1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17"/>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17"/>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17"/>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17"/>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17"/>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17"/>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17"/>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17"/>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17"/>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17"/>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17"/>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17"/>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17"/>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17"/>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1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1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1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17"/>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17"/>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1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17"/>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17"/>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17"/>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17"/>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17"/>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17"/>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17"/>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1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1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1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17"/>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17"/>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17"/>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17"/>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17"/>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17"/>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1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1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17"/>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17"/>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1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1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17"/>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1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1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1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17"/>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17"/>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1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17"/>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17"/>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17"/>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17"/>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17"/>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1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17"/>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17"/>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1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17"/>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17"/>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17"/>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17"/>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17"/>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17"/>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17"/>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17"/>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1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17"/>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17"/>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17"/>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1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1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1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1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17"/>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1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1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17"/>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17"/>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17"/>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1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17"/>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1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1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1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1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17"/>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1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1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1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1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1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1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17"/>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1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1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17"/>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17"/>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1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17"/>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17"/>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17"/>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17"/>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17"/>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17"/>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17"/>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17"/>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17"/>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17"/>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17"/>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17"/>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17"/>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1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1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17"/>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17"/>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17"/>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17"/>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17"/>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17"/>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17"/>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17"/>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17"/>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17"/>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17"/>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1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17"/>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17"/>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17"/>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17"/>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17"/>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1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17"/>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17"/>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17"/>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17"/>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17"/>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17"/>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17"/>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1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17"/>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17"/>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1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17"/>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1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17"/>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1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1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17"/>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17"/>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1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17"/>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17"/>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17"/>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17"/>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1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17"/>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1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17"/>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17"/>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17"/>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1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17"/>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1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17"/>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17"/>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17"/>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17"/>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17"/>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17"/>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17"/>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17"/>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17"/>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17"/>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17"/>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17"/>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17"/>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1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1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1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1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1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1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1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1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1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1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17"/>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17"/>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1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1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1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1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17"/>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17"/>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17"/>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17"/>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17"/>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17"/>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1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1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1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1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17"/>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1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1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17"/>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17"/>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17"/>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17"/>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17"/>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17"/>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17"/>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1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17"/>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17"/>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17"/>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1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17"/>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17"/>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17"/>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17"/>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17"/>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17"/>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17"/>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17"/>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17"/>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17"/>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17"/>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17"/>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17"/>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1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17"/>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17"/>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17"/>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17"/>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17"/>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17"/>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17"/>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17"/>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17"/>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17"/>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17"/>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17"/>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1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17"/>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17"/>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17"/>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1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1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1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1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1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17"/>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1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17"/>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1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17"/>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17"/>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17"/>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1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1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1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17"/>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1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1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1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17"/>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1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17"/>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17"/>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17"/>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17"/>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17"/>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17"/>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17"/>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17"/>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17"/>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17"/>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17"/>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17"/>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17"/>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17"/>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17"/>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1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17"/>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17"/>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17"/>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1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17"/>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17"/>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1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1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1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1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17"/>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1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1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17"/>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17"/>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1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1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1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17"/>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1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1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1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1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1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1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1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17"/>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1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1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17"/>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1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17"/>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1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17"/>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17"/>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1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1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1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17"/>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17"/>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17"/>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17"/>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17"/>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17"/>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1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1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17"/>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1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1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1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1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1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1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1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1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1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1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1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1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1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1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1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1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1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1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1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17"/>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17"/>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17"/>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17"/>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17"/>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1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1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17"/>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1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1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1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1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1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1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17"/>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17"/>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17"/>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1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1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1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17"/>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17"/>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17"/>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1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17"/>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17"/>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17"/>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1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17"/>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17"/>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17"/>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17"/>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17"/>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17"/>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17"/>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1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1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17"/>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1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17"/>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17"/>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17"/>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17"/>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17"/>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17"/>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1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17"/>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17"/>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17"/>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17"/>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1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1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1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1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1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1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1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1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1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1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17"/>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1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1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1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1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1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1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1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17"/>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1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1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17"/>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17"/>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17"/>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17"/>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17"/>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17"/>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17"/>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17"/>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17"/>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17"/>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1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1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17"/>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1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1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17"/>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1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17"/>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17"/>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17"/>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17"/>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17"/>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1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17"/>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17"/>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17"/>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17"/>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17"/>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17"/>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1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17"/>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17"/>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17"/>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17"/>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17"/>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17"/>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17"/>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17"/>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17"/>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17"/>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17"/>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17"/>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1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1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1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1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1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1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1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1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17"/>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1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1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1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1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1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1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1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1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17"/>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17"/>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1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1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17"/>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17"/>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17"/>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1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1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17"/>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1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17"/>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1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1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1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1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1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1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17"/>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1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17"/>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1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1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1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17"/>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17"/>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17"/>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17"/>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17"/>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17"/>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17"/>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17"/>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17"/>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1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17"/>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17"/>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17"/>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1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17"/>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1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1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1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17"/>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17"/>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1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1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1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1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17"/>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17"/>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17"/>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1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1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1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17"/>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1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17"/>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1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1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1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1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1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1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1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1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17"/>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1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1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1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1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1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17"/>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17"/>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1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1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1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1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1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1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17"/>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1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1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1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1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17"/>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1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17"/>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17"/>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1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1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1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1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1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1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1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17"/>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1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17"/>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17"/>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17"/>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17"/>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1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17"/>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1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17"/>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1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11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17"/>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1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1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17"/>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1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1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17"/>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1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1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1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1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17"/>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1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17"/>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1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17"/>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17"/>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17"/>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17"/>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17"/>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17"/>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17"/>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17"/>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17"/>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17"/>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17"/>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17"/>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17"/>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17"/>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17"/>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1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17"/>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17"/>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17"/>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1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17"/>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17"/>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17"/>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1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1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17"/>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17"/>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17"/>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17"/>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1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17"/>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1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1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17"/>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17"/>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17"/>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17"/>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17"/>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17"/>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17"/>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17"/>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1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17"/>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17"/>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17"/>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17"/>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17"/>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17"/>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1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17"/>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17"/>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17"/>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17"/>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17"/>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17"/>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17"/>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17"/>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17"/>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17"/>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17"/>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17"/>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17"/>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1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1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1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17"/>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17"/>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17"/>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17"/>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1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17"/>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17"/>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17"/>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17"/>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17"/>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17"/>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1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1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1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1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17"/>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1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1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1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17"/>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1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17"/>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1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1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1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1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1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17"/>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1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17"/>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1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1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1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1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1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17"/>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17"/>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1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1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1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1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17"/>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17"/>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1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1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1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1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1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1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17"/>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1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1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1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17"/>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17"/>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1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1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17"/>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17"/>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17"/>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1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17"/>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17"/>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17"/>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17"/>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17"/>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17"/>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17"/>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17"/>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17"/>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1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17"/>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17"/>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1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1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1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1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1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1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17"/>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17"/>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17"/>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17"/>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1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1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17"/>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17"/>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1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17"/>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17"/>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1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1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1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17"/>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17"/>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17"/>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17"/>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1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17"/>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17"/>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17"/>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17"/>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1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17"/>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17"/>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17"/>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17"/>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17"/>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17"/>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17"/>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17"/>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17"/>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1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1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17"/>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1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17"/>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1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1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1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1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1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17"/>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17"/>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17"/>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17"/>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17"/>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1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17"/>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17"/>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17"/>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1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1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1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1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1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1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1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17"/>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1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17"/>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17"/>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17"/>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17"/>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17"/>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1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1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17"/>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17"/>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17"/>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17"/>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17"/>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17"/>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17"/>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17"/>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1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17"/>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1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17"/>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17"/>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17"/>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17"/>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17"/>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17"/>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17"/>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17"/>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17"/>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17"/>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17"/>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17"/>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1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1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1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1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17"/>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1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17"/>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1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1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1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1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1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1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1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17"/>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17"/>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17"/>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17"/>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17"/>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1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1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17"/>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1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1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17"/>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1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17"/>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17"/>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17"/>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17"/>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17"/>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17"/>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1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17"/>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17"/>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17"/>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17"/>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17"/>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1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17"/>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17"/>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17"/>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17"/>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1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17"/>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1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17"/>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17"/>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1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17"/>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17"/>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17"/>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17"/>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1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1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1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1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1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17"/>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1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1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17"/>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1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17"/>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17"/>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17"/>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17"/>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1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17"/>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17"/>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17"/>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17"/>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17"/>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17"/>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17"/>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17"/>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17"/>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17"/>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17"/>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17"/>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17"/>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17"/>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17"/>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17"/>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17"/>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17"/>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17"/>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17"/>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17"/>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17"/>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17"/>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17"/>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17"/>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17"/>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17"/>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17"/>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17"/>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17"/>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17"/>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17"/>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1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17"/>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17"/>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17"/>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17"/>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1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17"/>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17"/>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1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17"/>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17"/>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17"/>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17"/>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17"/>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17"/>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17"/>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1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1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17"/>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1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1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1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17"/>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17"/>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17"/>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17"/>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17"/>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17"/>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17"/>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17"/>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17"/>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1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17"/>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1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17"/>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17"/>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17"/>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1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1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11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17"/>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17"/>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17"/>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11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117"/>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17"/>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17"/>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17"/>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17"/>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17"/>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17"/>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17"/>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17"/>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1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17"/>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17"/>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17"/>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17"/>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17"/>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17"/>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17"/>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1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1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1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1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1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1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1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1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1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17"/>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17"/>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17"/>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1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1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17"/>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1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1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1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17"/>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1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1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17"/>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17"/>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17"/>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1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17"/>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17"/>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1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1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17"/>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17"/>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1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17"/>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17"/>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17"/>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17"/>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17"/>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17"/>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1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17"/>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17"/>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17"/>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1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17"/>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1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17"/>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17"/>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17"/>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17"/>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17"/>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1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17"/>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17"/>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17"/>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1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17"/>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17"/>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17"/>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17"/>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17"/>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17"/>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1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17"/>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1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17"/>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17"/>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17"/>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1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17"/>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17"/>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17"/>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1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1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1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1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17"/>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1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17"/>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17"/>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17"/>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17"/>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17"/>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17"/>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1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17"/>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17"/>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17"/>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17"/>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17"/>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17"/>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17"/>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17"/>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17"/>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1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1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17"/>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17"/>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17"/>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1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1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1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1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17"/>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17"/>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17"/>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1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17"/>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17"/>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1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1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1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1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17"/>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17"/>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1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17"/>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1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17"/>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17"/>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17"/>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1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17"/>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17"/>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17"/>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17"/>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17"/>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17"/>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17"/>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1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1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17"/>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17"/>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17"/>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1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1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1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1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17"/>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1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1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1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17"/>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1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17"/>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1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17"/>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17"/>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17"/>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17"/>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17"/>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17"/>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17"/>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17"/>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17"/>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17"/>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17"/>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17"/>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17"/>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17"/>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17"/>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17"/>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1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17"/>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17"/>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17"/>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1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1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1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17"/>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17"/>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17"/>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17"/>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17"/>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1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17"/>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17"/>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1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17"/>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17"/>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17"/>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1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1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17"/>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1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1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17"/>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1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17"/>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1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1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17"/>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17"/>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17"/>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17"/>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1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1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1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17"/>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17"/>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17"/>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1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17"/>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1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17"/>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1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17"/>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17"/>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17"/>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17"/>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17"/>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17"/>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17"/>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17"/>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17"/>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17"/>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1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1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1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1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1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1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1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1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1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17"/>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17"/>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1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17"/>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17"/>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17"/>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17"/>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1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17"/>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17"/>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17"/>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17"/>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1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17"/>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17"/>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17"/>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17"/>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17"/>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17"/>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17"/>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17"/>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17"/>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17"/>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17"/>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17"/>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17"/>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17"/>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17"/>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17"/>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17"/>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17"/>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17"/>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17"/>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17"/>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17"/>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1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17"/>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17"/>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17"/>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1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1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1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17"/>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17"/>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1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17"/>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17"/>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1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17"/>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17"/>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17"/>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17"/>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17"/>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17"/>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17"/>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17"/>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1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17"/>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17"/>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17"/>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17"/>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17"/>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17"/>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17"/>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17"/>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17"/>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17"/>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1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17"/>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17"/>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17"/>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17"/>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17"/>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1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17"/>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1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17"/>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17"/>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1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17"/>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17"/>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1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1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1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17"/>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1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17"/>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17"/>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1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1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17"/>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1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17"/>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17"/>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17"/>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17"/>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17"/>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17"/>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17"/>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17"/>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17"/>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17"/>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1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17"/>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17"/>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17"/>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17"/>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17"/>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17"/>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17"/>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1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17"/>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1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1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1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1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1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1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1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1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17"/>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17"/>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17"/>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17"/>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17"/>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17"/>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17"/>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17"/>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17"/>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17"/>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17"/>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17"/>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17"/>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17"/>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17"/>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17"/>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17"/>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1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1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17"/>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17"/>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17"/>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17"/>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17"/>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17"/>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17"/>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17"/>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17"/>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17"/>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17"/>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17"/>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1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17"/>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1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17"/>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1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1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1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17"/>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1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17"/>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17"/>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1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1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1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1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1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17"/>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17"/>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1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1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1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17"/>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17"/>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17"/>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1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1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17"/>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1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1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1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17"/>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17"/>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1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1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1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1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1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1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17"/>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17"/>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17"/>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1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1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17"/>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1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17"/>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17"/>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17"/>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17"/>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17"/>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1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17"/>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1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1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1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1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17"/>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17"/>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17"/>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17"/>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17"/>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17"/>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17"/>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1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17"/>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1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17"/>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17"/>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17"/>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17"/>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17"/>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17"/>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17"/>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17"/>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1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17"/>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17"/>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1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1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1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17"/>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1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17"/>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17"/>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17"/>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17"/>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17"/>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17"/>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17"/>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17"/>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17"/>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1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17"/>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17"/>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17"/>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1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17"/>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1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1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17"/>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17"/>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1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1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1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17"/>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1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17"/>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17"/>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17"/>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1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17"/>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17"/>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17"/>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1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1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17"/>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17"/>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17"/>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1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17"/>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1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17"/>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1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1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1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1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17"/>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17"/>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17"/>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17"/>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17"/>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1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17"/>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17"/>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17"/>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17"/>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17"/>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17"/>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17"/>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17"/>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17"/>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17"/>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17"/>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17"/>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17"/>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1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1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1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17"/>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17"/>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17"/>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1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1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1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17"/>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1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1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17"/>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17"/>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1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1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1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17"/>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1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17"/>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17"/>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17"/>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17"/>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17"/>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17"/>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17"/>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17"/>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1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1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1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1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1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17"/>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1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1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1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1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1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1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1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1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1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17"/>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1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17"/>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17"/>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17"/>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17"/>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1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17"/>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17"/>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17"/>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17"/>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17"/>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17"/>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17"/>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1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1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17"/>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17"/>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17"/>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17"/>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17"/>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17"/>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17"/>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17"/>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17"/>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17"/>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17"/>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17"/>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17"/>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17"/>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17"/>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1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1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1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1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17"/>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17"/>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17"/>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1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17"/>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1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17"/>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17"/>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17"/>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17"/>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17"/>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17"/>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17"/>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1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17"/>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17"/>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17"/>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17"/>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1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17"/>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17"/>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17"/>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1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17"/>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1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1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1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1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17"/>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17"/>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17"/>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1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17"/>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17"/>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17"/>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17"/>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17"/>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1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17"/>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17"/>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17"/>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17"/>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17"/>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17"/>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17"/>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1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17"/>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1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1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1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1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1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1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1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1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17"/>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1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1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1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1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1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17"/>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17"/>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17"/>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1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17"/>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17"/>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17"/>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1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1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1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1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17"/>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1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1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1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1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1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17"/>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1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17"/>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17"/>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17"/>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17"/>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17"/>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17"/>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1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1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1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1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1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17"/>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1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17"/>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17"/>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1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17"/>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1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1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1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17"/>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17"/>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17"/>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17"/>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17"/>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1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1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1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17"/>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17"/>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17"/>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17"/>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1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1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17"/>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17"/>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17"/>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17"/>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1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17"/>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1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17"/>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17"/>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17"/>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1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1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1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1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1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17"/>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1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17"/>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1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1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1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1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1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1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17"/>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1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1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17"/>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17"/>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17"/>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17"/>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1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17"/>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17"/>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17"/>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1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17"/>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17"/>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17"/>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17"/>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1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17"/>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17"/>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17"/>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17"/>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17"/>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17"/>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17"/>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1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1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1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17"/>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1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17"/>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17"/>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17"/>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17"/>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1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17"/>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17"/>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17"/>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1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1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17"/>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1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1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1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1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1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1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1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1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1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1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1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1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1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1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1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1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17"/>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17"/>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1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1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1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17"/>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1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1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1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1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1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17"/>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1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1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1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1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1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1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1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17"/>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17"/>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17"/>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17"/>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17"/>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1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17"/>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17"/>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17"/>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1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17"/>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17"/>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1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1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17"/>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17"/>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1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1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1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1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1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1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1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1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17"/>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17"/>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1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1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1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1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1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1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1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1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1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1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1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1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17"/>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1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17"/>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17"/>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1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1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1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17"/>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1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1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1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17"/>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17"/>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17"/>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17"/>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1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17"/>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1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17"/>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17"/>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11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17"/>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17"/>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17"/>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17"/>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17"/>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17"/>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117"/>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11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17"/>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17"/>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17"/>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17"/>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1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1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1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17"/>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17"/>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1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1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17"/>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17"/>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17"/>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17"/>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1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1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17"/>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1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1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1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17"/>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1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17"/>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1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1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17"/>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1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1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1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1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1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1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17"/>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1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1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1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1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17"/>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17"/>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17"/>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17"/>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17"/>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17"/>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1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17"/>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17"/>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17"/>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17"/>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117"/>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17"/>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17"/>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17"/>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1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1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17"/>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17"/>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1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17"/>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17"/>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1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1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1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1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17"/>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17"/>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17"/>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17"/>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17"/>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17"/>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17"/>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17"/>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17"/>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17"/>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17"/>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1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17"/>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17"/>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1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17"/>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17"/>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1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11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1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17"/>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1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17"/>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1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17"/>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11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17"/>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17"/>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17"/>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17"/>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1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1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1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17"/>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17"/>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17"/>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117"/>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17"/>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17"/>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17"/>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17"/>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1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17"/>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17"/>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17"/>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17"/>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1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1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117"/>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17"/>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1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17"/>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17"/>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17"/>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17"/>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17"/>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17"/>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17"/>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17"/>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17"/>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117"/>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17"/>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17"/>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11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117"/>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117"/>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17"/>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17"/>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17"/>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17"/>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17"/>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17"/>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17"/>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1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1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1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1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1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1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1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17"/>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17"/>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1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17"/>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17"/>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17"/>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17"/>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1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17"/>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17"/>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17"/>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17"/>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17"/>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17"/>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17"/>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17"/>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17"/>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1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1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17"/>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17"/>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17"/>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1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17"/>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17"/>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17"/>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1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17"/>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17"/>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1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1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1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17"/>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17"/>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1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17"/>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17"/>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17"/>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17"/>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17"/>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1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1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1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1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1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1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1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1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1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1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1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1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1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1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1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1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1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1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1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1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1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1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1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1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1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1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1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1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1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1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1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1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1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1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1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1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1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1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1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1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1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1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1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1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1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1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1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1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17"/>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17"/>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1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17"/>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17"/>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1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17"/>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17"/>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17"/>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17"/>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17"/>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17"/>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17"/>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17"/>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17"/>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17"/>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17"/>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17"/>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17"/>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17"/>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17"/>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17"/>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17"/>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17"/>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1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17"/>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1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17"/>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1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1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17"/>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17"/>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17"/>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17"/>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17"/>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17"/>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1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1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17"/>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17"/>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17"/>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1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17"/>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17"/>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17"/>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1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1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17"/>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1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17"/>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1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17"/>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1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1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17"/>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1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1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17"/>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1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17"/>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1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1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17"/>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1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1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17"/>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1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1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17"/>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1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1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17"/>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1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17"/>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17"/>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17"/>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1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17"/>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17"/>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17"/>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17"/>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1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17"/>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17"/>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17"/>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17"/>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17"/>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17"/>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1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1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17"/>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17"/>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1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17"/>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1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17"/>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1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17"/>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17"/>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17"/>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1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1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17"/>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17"/>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17"/>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17"/>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17"/>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17"/>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17"/>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17"/>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17"/>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1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17"/>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17"/>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1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1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17"/>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1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17"/>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17"/>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1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1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17"/>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17"/>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1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17"/>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17"/>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17"/>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17"/>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17"/>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17"/>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1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17"/>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17"/>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1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17"/>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17"/>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17"/>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17"/>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17"/>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17"/>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17"/>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17"/>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17"/>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17"/>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1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1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17"/>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1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1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1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1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1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17"/>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1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1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1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1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1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17"/>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1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1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1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1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17"/>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1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17"/>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1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17"/>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1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1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1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17"/>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1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17"/>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17"/>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17"/>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17"/>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17"/>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17"/>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17"/>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17"/>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17"/>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17"/>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17"/>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17"/>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1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17"/>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17"/>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17"/>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17"/>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17"/>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17"/>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17"/>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17"/>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1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17"/>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17"/>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17"/>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1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1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1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1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1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1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1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1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1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1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11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1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1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1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1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1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1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1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1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1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1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17"/>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1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1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1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17"/>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17"/>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17"/>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17"/>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17"/>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17"/>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17"/>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17"/>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17"/>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17"/>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17"/>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17"/>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17"/>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17"/>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17"/>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17"/>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17"/>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17"/>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1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1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17"/>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1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17"/>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17"/>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1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1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17"/>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17"/>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17"/>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17"/>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1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17"/>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17"/>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1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17"/>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1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1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17"/>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1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1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1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1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1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17"/>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17"/>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17"/>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17"/>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17"/>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17"/>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17"/>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17"/>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17"/>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17"/>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17"/>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17"/>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17"/>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17"/>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17"/>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117"/>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17"/>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17"/>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17"/>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17"/>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17"/>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17"/>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17"/>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17"/>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17"/>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17"/>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17"/>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17"/>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117"/>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17"/>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1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1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1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1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17"/>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17"/>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1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1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17"/>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17"/>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17"/>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1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17"/>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17"/>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17"/>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17"/>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17"/>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17"/>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17"/>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17"/>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17"/>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1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1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17"/>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17"/>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1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1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17"/>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17"/>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11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117"/>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17"/>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17"/>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17"/>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17"/>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17"/>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17"/>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117"/>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17"/>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17"/>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17"/>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17"/>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17"/>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117"/>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117"/>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17"/>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1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17"/>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17"/>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17"/>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17"/>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17"/>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17"/>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117"/>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17"/>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117"/>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117"/>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117"/>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17"/>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17"/>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17"/>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17"/>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17"/>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11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17"/>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17"/>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117"/>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17"/>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11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11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11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17"/>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1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1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11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17"/>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17"/>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1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1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1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1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1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1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1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17"/>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17"/>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11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17"/>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17"/>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17"/>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17"/>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17"/>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17"/>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17"/>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1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17"/>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17"/>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17"/>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117"/>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17"/>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17"/>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17"/>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1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117"/>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17"/>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11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117"/>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11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117"/>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117"/>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17"/>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117"/>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11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11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11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1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11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11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1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1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1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1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1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1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11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17"/>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17"/>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17"/>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17"/>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1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1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1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117"/>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1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11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117"/>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11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1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1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1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1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11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17"/>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1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1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17"/>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11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17"/>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17"/>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117"/>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11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17"/>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117"/>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117"/>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11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117"/>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117"/>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11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1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17"/>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11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11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17"/>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11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11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11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17"/>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17"/>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1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1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11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11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11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1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117"/>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117"/>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1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117"/>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117"/>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1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17"/>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117"/>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17"/>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117"/>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117"/>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17"/>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17"/>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117"/>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117"/>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117"/>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117"/>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117"/>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17"/>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11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117"/>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11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11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117"/>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117"/>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17"/>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117"/>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117"/>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117"/>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117"/>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117"/>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11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11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11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11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117"/>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117"/>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117"/>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117"/>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11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1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11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11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117"/>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117"/>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17"/>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117"/>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117"/>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17"/>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117"/>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117"/>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17"/>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17"/>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117"/>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117"/>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117"/>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17"/>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117"/>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117"/>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117"/>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1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11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11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1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117"/>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11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11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1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11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117"/>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17"/>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117"/>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11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117"/>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117"/>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11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117"/>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1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11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11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11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1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1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1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11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11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11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11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11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11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117"/>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117"/>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117"/>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117"/>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117"/>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117"/>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117"/>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117"/>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11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117"/>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117"/>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17"/>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1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117"/>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117"/>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11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11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117"/>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17"/>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117"/>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117"/>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11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11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1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11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11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11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11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11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11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11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117"/>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117"/>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117"/>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117"/>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117"/>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117"/>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11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117"/>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11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11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11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11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11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11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117"/>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11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1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11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11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11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11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1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117"/>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11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117"/>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117"/>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117"/>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11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117"/>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11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117"/>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117"/>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117"/>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117"/>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117"/>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11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117"/>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117"/>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117"/>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117"/>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117"/>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117"/>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117"/>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117"/>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117"/>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117"/>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11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117"/>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117"/>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117"/>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117"/>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117"/>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117"/>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11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117"/>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117"/>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117"/>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117"/>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117"/>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117"/>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17"/>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117"/>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117"/>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117"/>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17"/>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17"/>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17"/>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1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17"/>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17"/>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117"/>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117"/>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117"/>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117"/>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117"/>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117"/>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117"/>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117"/>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17"/>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117"/>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117"/>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117"/>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11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11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117"/>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117"/>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117"/>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117"/>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117"/>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117"/>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117"/>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11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1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117"/>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117"/>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117"/>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117"/>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117"/>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17"/>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11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117"/>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11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117"/>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117"/>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117"/>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117"/>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117"/>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117"/>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11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117"/>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17"/>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17"/>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117"/>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117"/>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17"/>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117"/>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11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11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1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11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117"/>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117"/>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11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117"/>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11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11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11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11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11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11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11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11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11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11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11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11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1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1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11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11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11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11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1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1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11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11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11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11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1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11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117"/>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11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11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11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1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17"/>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11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117"/>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11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11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11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17"/>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117"/>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117"/>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117"/>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117"/>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17"/>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17"/>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117"/>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117"/>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1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1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11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1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1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1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1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1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11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11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11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11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17"/>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117"/>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117"/>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117"/>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17"/>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1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17"/>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17"/>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17"/>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11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1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1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117"/>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11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117"/>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117"/>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117"/>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117"/>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117"/>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17"/>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17"/>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117"/>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17"/>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117"/>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11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117"/>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117"/>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117"/>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17"/>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117"/>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117"/>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117"/>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117"/>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17"/>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117"/>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117"/>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17"/>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17"/>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17"/>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117"/>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117"/>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117"/>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117"/>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117"/>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117"/>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11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11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1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1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1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1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1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117"/>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117"/>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117"/>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117"/>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11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117"/>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11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11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11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11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117"/>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11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1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11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11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11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11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11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11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1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1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11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117"/>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17"/>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17"/>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17"/>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17"/>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117"/>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17"/>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1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1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11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11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117"/>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17"/>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17"/>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117"/>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117"/>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117"/>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11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11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11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11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11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17"/>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1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11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11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117"/>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11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11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11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11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11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17"/>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117"/>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17"/>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17"/>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1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11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117"/>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117"/>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117"/>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11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117"/>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17"/>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117"/>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11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17"/>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17"/>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1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1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11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11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1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1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1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11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11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1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1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11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11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1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11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11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1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11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11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1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11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11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1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11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11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11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11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11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11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11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117"/>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11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11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17"/>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11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1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1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11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11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11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11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11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11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1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1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11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11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1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11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11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1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11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11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1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117"/>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11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1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11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11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1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11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11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11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11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11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1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11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117"/>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11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11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17"/>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117"/>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11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1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117"/>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117"/>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117"/>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117"/>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117"/>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17"/>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17"/>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117"/>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11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11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11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11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11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11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11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11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11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1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1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1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1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1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1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11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1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11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11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117"/>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11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11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11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11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11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11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117"/>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117"/>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117"/>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117"/>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117"/>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17"/>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117"/>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11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11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11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117"/>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1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17"/>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1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1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1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17"/>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17"/>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17"/>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11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117"/>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1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17"/>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17"/>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17"/>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17"/>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17"/>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17"/>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11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117"/>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17"/>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1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117"/>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17"/>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17"/>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1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117"/>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17"/>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17"/>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17"/>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17"/>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17"/>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17"/>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117"/>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117"/>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17"/>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1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117"/>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1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17"/>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117"/>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117"/>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117"/>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17"/>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17"/>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17"/>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1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17"/>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17"/>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117"/>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117"/>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1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17"/>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117"/>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117"/>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117"/>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11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11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11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117"/>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1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17"/>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117"/>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117"/>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17"/>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117"/>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11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11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11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11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11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117"/>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11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117"/>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11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1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11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117"/>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11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17"/>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11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117"/>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117"/>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117"/>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11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11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117"/>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11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17"/>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11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117"/>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17"/>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17"/>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117"/>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117"/>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117"/>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117"/>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1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1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1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1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11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11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11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1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17"/>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117"/>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117"/>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17"/>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17"/>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117"/>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17"/>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17"/>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117"/>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117"/>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17"/>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17"/>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117"/>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117"/>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117"/>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117"/>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117"/>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117"/>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117"/>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117"/>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117"/>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117"/>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117"/>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11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117"/>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11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17"/>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117"/>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117"/>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117"/>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17"/>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117"/>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117"/>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117"/>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17"/>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117"/>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11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117"/>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11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17"/>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17"/>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117"/>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117"/>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117"/>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17"/>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117"/>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117"/>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117"/>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117"/>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117"/>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117"/>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17"/>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17"/>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17"/>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117"/>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117"/>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117"/>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11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11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11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117"/>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117"/>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117"/>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11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117"/>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117"/>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11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11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117"/>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11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11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117"/>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117"/>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117"/>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117"/>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117"/>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17"/>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117"/>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117"/>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117"/>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11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117"/>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1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117"/>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11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117"/>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117"/>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117"/>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117"/>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117"/>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11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117"/>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117"/>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117"/>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117"/>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117"/>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117"/>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11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117"/>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117"/>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117"/>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117"/>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117"/>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117"/>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117"/>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117"/>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17"/>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117"/>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11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11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117"/>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11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117"/>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11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11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11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11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117"/>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117"/>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17"/>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117"/>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117"/>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117"/>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117"/>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117"/>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117"/>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117"/>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117"/>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117"/>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117"/>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117"/>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117"/>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117"/>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11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117"/>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11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1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1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1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1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11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117"/>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117"/>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117"/>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17"/>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17"/>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117"/>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117"/>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117"/>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117"/>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11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117"/>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11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17"/>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117"/>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117"/>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11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11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11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11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117"/>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117"/>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11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11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117"/>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11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11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117"/>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117"/>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117"/>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117"/>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117"/>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117"/>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11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17"/>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11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11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11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11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117"/>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11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117"/>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11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11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11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11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117"/>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11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117"/>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11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11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117"/>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11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117"/>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117"/>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117"/>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117"/>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17"/>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117"/>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117"/>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11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117"/>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117"/>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117"/>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1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11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117"/>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11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117"/>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117"/>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11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11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117"/>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11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117"/>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117"/>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11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117"/>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117"/>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117"/>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11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117"/>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117"/>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117"/>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117"/>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11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11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11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11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117"/>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11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11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11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117"/>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17"/>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11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117"/>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117"/>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17"/>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11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11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1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11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11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11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1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1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1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1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1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11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11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11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1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11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11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1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1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17"/>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17"/>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1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117"/>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117"/>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1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17"/>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117"/>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11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17"/>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17"/>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117"/>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117"/>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117"/>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17"/>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11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11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17"/>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11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117"/>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11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1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1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1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11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117"/>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117"/>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1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1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117"/>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117"/>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1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117"/>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117"/>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11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11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117"/>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117"/>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117"/>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117"/>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117"/>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11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11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117"/>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11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11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11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11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17"/>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117"/>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117"/>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117"/>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117"/>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11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117"/>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117"/>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11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11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11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11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117"/>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117"/>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117"/>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117"/>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117"/>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117"/>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117"/>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117"/>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117"/>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117"/>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117"/>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117"/>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117"/>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117"/>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117"/>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117"/>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117"/>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117"/>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117"/>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117"/>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117"/>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117"/>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117"/>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17"/>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117"/>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117"/>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117"/>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117"/>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17"/>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17"/>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1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11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11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11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11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11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11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11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11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11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11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11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11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11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11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11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117"/>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117"/>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117"/>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117"/>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117"/>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117"/>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17"/>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117"/>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117"/>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117"/>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17"/>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117"/>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117"/>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117"/>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117"/>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117"/>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117"/>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117"/>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17"/>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117"/>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117"/>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17"/>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117"/>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117"/>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11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11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11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117"/>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117"/>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11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117"/>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17"/>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17"/>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11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11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117"/>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1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117"/>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117"/>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1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11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11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11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11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11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117"/>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117"/>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117"/>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17"/>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117"/>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117"/>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11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117"/>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117"/>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117"/>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117"/>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117"/>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11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117"/>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11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11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117"/>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11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11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117"/>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1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117"/>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117"/>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1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117"/>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11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17"/>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117"/>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117"/>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11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11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117"/>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117"/>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117"/>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117"/>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117"/>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11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11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11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11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11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11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117"/>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11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1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17"/>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11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11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1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11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11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11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11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117"/>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11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11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117"/>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117"/>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17"/>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117"/>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117"/>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17"/>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117"/>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11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117"/>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117"/>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117"/>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117"/>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11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117"/>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117"/>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17"/>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11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11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1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1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1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17"/>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117"/>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117"/>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117"/>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117"/>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17"/>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17"/>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17"/>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17"/>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117"/>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117"/>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117"/>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17"/>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17"/>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17"/>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17"/>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17"/>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17"/>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117"/>
          <p:cNvGrpSpPr/>
          <p:nvPr/>
        </p:nvGrpSpPr>
        <p:grpSpPr>
          <a:xfrm>
            <a:off x="3450485" y="919691"/>
            <a:ext cx="2310381" cy="1488888"/>
            <a:chOff x="229225" y="549050"/>
            <a:chExt cx="7161750" cy="4615275"/>
          </a:xfrm>
        </p:grpSpPr>
        <p:sp>
          <p:nvSpPr>
            <p:cNvPr id="7848" name="Google Shape;7848;p11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11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11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11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11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1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11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11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11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11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1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1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11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11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11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11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11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1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1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1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1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11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1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1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1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1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11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11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1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1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11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11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11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1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1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1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11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11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1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1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1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11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11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11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11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1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1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11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11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1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11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11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11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11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1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1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1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11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11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11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11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11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11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11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11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11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11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1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11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11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11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11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1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1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1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11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11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11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11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1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11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11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11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1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1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11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11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11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11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1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1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11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11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1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11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11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11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1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1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11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11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1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11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11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1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11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11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1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11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11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11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11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1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11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11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11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11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117"/>
          <p:cNvGrpSpPr/>
          <p:nvPr/>
        </p:nvGrpSpPr>
        <p:grpSpPr>
          <a:xfrm>
            <a:off x="3548403" y="2849588"/>
            <a:ext cx="2310282" cy="1374222"/>
            <a:chOff x="238125" y="732525"/>
            <a:chExt cx="7130500" cy="4241425"/>
          </a:xfrm>
        </p:grpSpPr>
        <p:sp>
          <p:nvSpPr>
            <p:cNvPr id="7966" name="Google Shape;7966;p11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11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11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11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11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11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11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11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11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11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11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11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11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1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11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11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11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1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1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1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11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11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11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1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1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1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11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1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1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1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1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11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11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11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11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11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1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1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1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1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11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11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1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11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11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11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11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11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1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1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1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1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11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1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1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11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11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11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1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1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11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11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11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11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11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11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11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11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11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11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11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11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11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11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11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11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11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11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11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11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11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11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1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11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11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11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11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11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1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11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11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1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1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1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11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11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11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1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1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1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1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11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11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11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11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1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11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11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11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11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11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1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11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11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3" name="Shape 8083"/>
        <p:cNvGrpSpPr/>
        <p:nvPr/>
      </p:nvGrpSpPr>
      <p:grpSpPr>
        <a:xfrm>
          <a:off x="0" y="0"/>
          <a:ext cx="0" cy="0"/>
          <a:chOff x="0" y="0"/>
          <a:chExt cx="0" cy="0"/>
        </a:xfrm>
      </p:grpSpPr>
      <p:grpSp>
        <p:nvGrpSpPr>
          <p:cNvPr id="8084" name="Google Shape;8084;p118"/>
          <p:cNvGrpSpPr/>
          <p:nvPr/>
        </p:nvGrpSpPr>
        <p:grpSpPr>
          <a:xfrm>
            <a:off x="2100560" y="3398663"/>
            <a:ext cx="1102891" cy="760337"/>
            <a:chOff x="4967783" y="2151471"/>
            <a:chExt cx="3920692" cy="2702940"/>
          </a:xfrm>
        </p:grpSpPr>
        <p:grpSp>
          <p:nvGrpSpPr>
            <p:cNvPr id="8085" name="Google Shape;8085;p118"/>
            <p:cNvGrpSpPr/>
            <p:nvPr/>
          </p:nvGrpSpPr>
          <p:grpSpPr>
            <a:xfrm>
              <a:off x="5045709" y="2252109"/>
              <a:ext cx="3761071" cy="2501708"/>
              <a:chOff x="2691784" y="1805334"/>
              <a:chExt cx="3761071" cy="2501708"/>
            </a:xfrm>
          </p:grpSpPr>
          <p:sp>
            <p:nvSpPr>
              <p:cNvPr id="8086" name="Google Shape;8086;p11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11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11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11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11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11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1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118"/>
            <p:cNvGrpSpPr/>
            <p:nvPr/>
          </p:nvGrpSpPr>
          <p:grpSpPr>
            <a:xfrm>
              <a:off x="4967783" y="2151471"/>
              <a:ext cx="3920692" cy="2702940"/>
              <a:chOff x="2613858" y="1704696"/>
              <a:chExt cx="3920692" cy="2702940"/>
            </a:xfrm>
          </p:grpSpPr>
          <p:sp>
            <p:nvSpPr>
              <p:cNvPr id="8094" name="Google Shape;8094;p11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11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1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11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11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99" name="Google Shape;8099;p118"/>
          <p:cNvGrpSpPr/>
          <p:nvPr/>
        </p:nvGrpSpPr>
        <p:grpSpPr>
          <a:xfrm>
            <a:off x="3504468" y="1286940"/>
            <a:ext cx="1561911" cy="708580"/>
            <a:chOff x="3530532" y="1496185"/>
            <a:chExt cx="1561911" cy="708580"/>
          </a:xfrm>
        </p:grpSpPr>
        <p:grpSp>
          <p:nvGrpSpPr>
            <p:cNvPr id="8100" name="Google Shape;8100;p118"/>
            <p:cNvGrpSpPr/>
            <p:nvPr/>
          </p:nvGrpSpPr>
          <p:grpSpPr>
            <a:xfrm>
              <a:off x="3720318" y="1857562"/>
              <a:ext cx="1372125" cy="54"/>
              <a:chOff x="3720318" y="1857562"/>
              <a:chExt cx="1372125" cy="54"/>
            </a:xfrm>
          </p:grpSpPr>
          <p:cxnSp>
            <p:nvCxnSpPr>
              <p:cNvPr id="8101" name="Google Shape;8101;p118"/>
              <p:cNvCxnSpPr>
                <a:endCxn id="810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103" name="Google Shape;8103;p11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104" name="Google Shape;8104;p11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105" name="Google Shape;8105;p118"/>
              <p:cNvCxnSpPr>
                <a:stCxn id="810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106" name="Google Shape;8106;p118"/>
            <p:cNvGrpSpPr/>
            <p:nvPr/>
          </p:nvGrpSpPr>
          <p:grpSpPr>
            <a:xfrm>
              <a:off x="3567462" y="1496185"/>
              <a:ext cx="286500" cy="272914"/>
              <a:chOff x="3567462" y="1496185"/>
              <a:chExt cx="286500" cy="272914"/>
            </a:xfrm>
          </p:grpSpPr>
          <p:cxnSp>
            <p:nvCxnSpPr>
              <p:cNvPr id="8107" name="Google Shape;8107;p11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108" name="Google Shape;8108;p11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9" name="Google Shape;8109;p11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11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1" name="Google Shape;8111;p118"/>
            <p:cNvGrpSpPr/>
            <p:nvPr/>
          </p:nvGrpSpPr>
          <p:grpSpPr>
            <a:xfrm>
              <a:off x="3929014" y="1960574"/>
              <a:ext cx="286500" cy="242342"/>
              <a:chOff x="3929014" y="1960574"/>
              <a:chExt cx="286500" cy="242342"/>
            </a:xfrm>
          </p:grpSpPr>
          <p:cxnSp>
            <p:nvCxnSpPr>
              <p:cNvPr id="8112" name="Google Shape;8112;p11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113" name="Google Shape;8113;p11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118"/>
            <p:cNvGrpSpPr/>
            <p:nvPr/>
          </p:nvGrpSpPr>
          <p:grpSpPr>
            <a:xfrm>
              <a:off x="4290828" y="1496185"/>
              <a:ext cx="286500" cy="272914"/>
              <a:chOff x="4290828" y="1496185"/>
              <a:chExt cx="286500" cy="272914"/>
            </a:xfrm>
          </p:grpSpPr>
          <p:cxnSp>
            <p:nvCxnSpPr>
              <p:cNvPr id="8115" name="Google Shape;8115;p11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116" name="Google Shape;8116;p11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7" name="Google Shape;8117;p11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1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8" name="Google Shape;8118;p118"/>
            <p:cNvGrpSpPr/>
            <p:nvPr/>
          </p:nvGrpSpPr>
          <p:grpSpPr>
            <a:xfrm>
              <a:off x="4657726" y="1959674"/>
              <a:ext cx="286500" cy="245092"/>
              <a:chOff x="4657726" y="1959674"/>
              <a:chExt cx="286500" cy="245092"/>
            </a:xfrm>
          </p:grpSpPr>
          <p:cxnSp>
            <p:nvCxnSpPr>
              <p:cNvPr id="8119" name="Google Shape;8119;p11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120" name="Google Shape;8120;p11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21" name="Google Shape;8121;p118"/>
          <p:cNvGrpSpPr/>
          <p:nvPr/>
        </p:nvGrpSpPr>
        <p:grpSpPr>
          <a:xfrm>
            <a:off x="3486488" y="2149036"/>
            <a:ext cx="1597032" cy="378649"/>
            <a:chOff x="3512551" y="2358282"/>
            <a:chExt cx="1597032" cy="378649"/>
          </a:xfrm>
        </p:grpSpPr>
        <p:grpSp>
          <p:nvGrpSpPr>
            <p:cNvPr id="8122" name="Google Shape;8122;p118"/>
            <p:cNvGrpSpPr/>
            <p:nvPr/>
          </p:nvGrpSpPr>
          <p:grpSpPr>
            <a:xfrm>
              <a:off x="3738198" y="2553002"/>
              <a:ext cx="1145834" cy="117"/>
              <a:chOff x="3738198" y="2553002"/>
              <a:chExt cx="1145834" cy="117"/>
            </a:xfrm>
          </p:grpSpPr>
          <p:cxnSp>
            <p:nvCxnSpPr>
              <p:cNvPr id="8123" name="Google Shape;8123;p11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124" name="Google Shape;8124;p11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125" name="Google Shape;8125;p118"/>
              <p:cNvCxnSpPr>
                <a:stCxn id="8126" idx="6"/>
                <a:endCxn id="812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128" name="Google Shape;8128;p118"/>
            <p:cNvGrpSpPr/>
            <p:nvPr/>
          </p:nvGrpSpPr>
          <p:grpSpPr>
            <a:xfrm>
              <a:off x="3969644" y="2440153"/>
              <a:ext cx="225900" cy="296779"/>
              <a:chOff x="3969644" y="2440153"/>
              <a:chExt cx="225900" cy="296779"/>
            </a:xfrm>
          </p:grpSpPr>
          <p:cxnSp>
            <p:nvCxnSpPr>
              <p:cNvPr id="8129" name="Google Shape;8129;p11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127" name="Google Shape;8127;p11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11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118"/>
            <p:cNvGrpSpPr/>
            <p:nvPr/>
          </p:nvGrpSpPr>
          <p:grpSpPr>
            <a:xfrm>
              <a:off x="4426818" y="2358282"/>
              <a:ext cx="225600" cy="307471"/>
              <a:chOff x="4426818" y="2358282"/>
              <a:chExt cx="225600" cy="307471"/>
            </a:xfrm>
          </p:grpSpPr>
          <p:cxnSp>
            <p:nvCxnSpPr>
              <p:cNvPr id="8132" name="Google Shape;8132;p118"/>
              <p:cNvCxnSpPr>
                <a:stCxn id="813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134" name="Google Shape;8134;p11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1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118"/>
            <p:cNvGrpSpPr/>
            <p:nvPr/>
          </p:nvGrpSpPr>
          <p:grpSpPr>
            <a:xfrm>
              <a:off x="4883984" y="2440153"/>
              <a:ext cx="225600" cy="296479"/>
              <a:chOff x="4883984" y="2440153"/>
              <a:chExt cx="225600" cy="296479"/>
            </a:xfrm>
          </p:grpSpPr>
          <p:cxnSp>
            <p:nvCxnSpPr>
              <p:cNvPr id="8136" name="Google Shape;8136;p11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137" name="Google Shape;8137;p11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11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118"/>
            <p:cNvGrpSpPr/>
            <p:nvPr/>
          </p:nvGrpSpPr>
          <p:grpSpPr>
            <a:xfrm>
              <a:off x="3512551" y="2358356"/>
              <a:ext cx="225647" cy="307629"/>
              <a:chOff x="2182679" y="2005014"/>
              <a:chExt cx="792300" cy="1080158"/>
            </a:xfrm>
          </p:grpSpPr>
          <p:cxnSp>
            <p:nvCxnSpPr>
              <p:cNvPr id="8140" name="Google Shape;8140;p118"/>
              <p:cNvCxnSpPr>
                <a:stCxn id="814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126" name="Google Shape;8126;p11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11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2" name="Google Shape;8142;p118"/>
          <p:cNvGrpSpPr/>
          <p:nvPr/>
        </p:nvGrpSpPr>
        <p:grpSpPr>
          <a:xfrm>
            <a:off x="6846570" y="972834"/>
            <a:ext cx="1559809" cy="722610"/>
            <a:chOff x="634175" y="2986275"/>
            <a:chExt cx="3147949" cy="1458344"/>
          </a:xfrm>
        </p:grpSpPr>
        <p:cxnSp>
          <p:nvCxnSpPr>
            <p:cNvPr id="8143" name="Google Shape;8143;p118"/>
            <p:cNvCxnSpPr>
              <a:stCxn id="8144" idx="4"/>
              <a:endCxn id="814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146" name="Google Shape;8146;p118"/>
            <p:cNvCxnSpPr>
              <a:stCxn id="8145" idx="0"/>
              <a:endCxn id="814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148" name="Google Shape;8148;p118"/>
            <p:cNvCxnSpPr>
              <a:stCxn id="8147" idx="4"/>
              <a:endCxn id="814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150" name="Google Shape;8150;p118"/>
            <p:cNvCxnSpPr>
              <a:stCxn id="8149" idx="0"/>
              <a:endCxn id="815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151" name="Google Shape;8151;p11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47" name="Google Shape;8147;p11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44" name="Google Shape;8144;p11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49" name="Google Shape;8149;p11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45" name="Google Shape;8145;p11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152" name="Google Shape;8152;p118"/>
          <p:cNvGrpSpPr/>
          <p:nvPr/>
        </p:nvGrpSpPr>
        <p:grpSpPr>
          <a:xfrm>
            <a:off x="3500360" y="2682741"/>
            <a:ext cx="1570719" cy="294123"/>
            <a:chOff x="998425" y="1182125"/>
            <a:chExt cx="1065400" cy="199500"/>
          </a:xfrm>
        </p:grpSpPr>
        <p:sp>
          <p:nvSpPr>
            <p:cNvPr id="8153" name="Google Shape;8153;p11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1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11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11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1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118"/>
          <p:cNvGrpSpPr/>
          <p:nvPr/>
        </p:nvGrpSpPr>
        <p:grpSpPr>
          <a:xfrm>
            <a:off x="6843616" y="1800228"/>
            <a:ext cx="1565716" cy="366729"/>
            <a:chOff x="1247650" y="2075423"/>
            <a:chExt cx="6648477" cy="1557238"/>
          </a:xfrm>
        </p:grpSpPr>
        <p:sp>
          <p:nvSpPr>
            <p:cNvPr id="8159" name="Google Shape;8159;p11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11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11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1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11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11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118"/>
          <p:cNvGrpSpPr/>
          <p:nvPr/>
        </p:nvGrpSpPr>
        <p:grpSpPr>
          <a:xfrm>
            <a:off x="6827928" y="2949043"/>
            <a:ext cx="1597061" cy="663440"/>
            <a:chOff x="6796238" y="3158297"/>
            <a:chExt cx="1630319" cy="677257"/>
          </a:xfrm>
        </p:grpSpPr>
        <p:cxnSp>
          <p:nvCxnSpPr>
            <p:cNvPr id="8166" name="Google Shape;8166;p11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167" name="Google Shape;8167;p11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168" name="Google Shape;8168;p11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169" name="Google Shape;8169;p11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170" name="Google Shape;8170;p118"/>
            <p:cNvGrpSpPr/>
            <p:nvPr/>
          </p:nvGrpSpPr>
          <p:grpSpPr>
            <a:xfrm>
              <a:off x="6796238" y="3311904"/>
              <a:ext cx="1630319" cy="377697"/>
              <a:chOff x="6796238" y="3311904"/>
              <a:chExt cx="1630319" cy="377697"/>
            </a:xfrm>
          </p:grpSpPr>
          <p:sp>
            <p:nvSpPr>
              <p:cNvPr id="8171" name="Google Shape;8171;p11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11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11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74" name="Google Shape;8174;p118"/>
          <p:cNvGrpSpPr/>
          <p:nvPr/>
        </p:nvGrpSpPr>
        <p:grpSpPr>
          <a:xfrm>
            <a:off x="5349066" y="970435"/>
            <a:ext cx="1368606" cy="1593805"/>
            <a:chOff x="1839112" y="2209163"/>
            <a:chExt cx="1918159" cy="2233784"/>
          </a:xfrm>
        </p:grpSpPr>
        <p:sp>
          <p:nvSpPr>
            <p:cNvPr id="8175" name="Google Shape;8175;p11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11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11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8" name="Google Shape;8178;p118"/>
            <p:cNvCxnSpPr>
              <a:stCxn id="8175" idx="6"/>
              <a:endCxn id="817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179" name="Google Shape;8179;p118"/>
            <p:cNvCxnSpPr>
              <a:stCxn id="8176" idx="4"/>
              <a:endCxn id="818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181" name="Google Shape;8181;p118"/>
            <p:cNvCxnSpPr>
              <a:stCxn id="8180" idx="6"/>
              <a:endCxn id="817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182" name="Google Shape;8182;p118"/>
            <p:cNvCxnSpPr>
              <a:stCxn id="8177" idx="4"/>
              <a:endCxn id="818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180" name="Google Shape;8180;p11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11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11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5" name="Google Shape;8185;p118"/>
            <p:cNvCxnSpPr>
              <a:endCxn id="818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186" name="Google Shape;8186;p118"/>
          <p:cNvGrpSpPr/>
          <p:nvPr/>
        </p:nvGrpSpPr>
        <p:grpSpPr>
          <a:xfrm>
            <a:off x="3481439" y="976671"/>
            <a:ext cx="1637968" cy="154942"/>
            <a:chOff x="238125" y="2506075"/>
            <a:chExt cx="7115411" cy="673075"/>
          </a:xfrm>
        </p:grpSpPr>
        <p:sp>
          <p:nvSpPr>
            <p:cNvPr id="8187" name="Google Shape;8187;p11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11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11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11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11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118"/>
          <p:cNvGrpSpPr/>
          <p:nvPr/>
        </p:nvGrpSpPr>
        <p:grpSpPr>
          <a:xfrm>
            <a:off x="720124" y="1298269"/>
            <a:ext cx="2476762" cy="91743"/>
            <a:chOff x="1464850" y="436376"/>
            <a:chExt cx="6001362" cy="222300"/>
          </a:xfrm>
        </p:grpSpPr>
        <p:sp>
          <p:nvSpPr>
            <p:cNvPr id="8193" name="Google Shape;8193;p11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11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11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11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11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8" name="Google Shape;8198;p11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99" name="Google Shape;8199;p11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200" name="Google Shape;8200;p11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201" name="Google Shape;8201;p11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202" name="Google Shape;8202;p118"/>
          <p:cNvGrpSpPr/>
          <p:nvPr/>
        </p:nvGrpSpPr>
        <p:grpSpPr>
          <a:xfrm>
            <a:off x="706391" y="2533734"/>
            <a:ext cx="1452710" cy="651923"/>
            <a:chOff x="803162" y="2667727"/>
            <a:chExt cx="1411906" cy="633611"/>
          </a:xfrm>
        </p:grpSpPr>
        <p:cxnSp>
          <p:nvCxnSpPr>
            <p:cNvPr id="8203" name="Google Shape;8203;p118"/>
            <p:cNvCxnSpPr>
              <a:stCxn id="8204" idx="2"/>
              <a:endCxn id="820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6" name="Google Shape;8206;p118"/>
            <p:cNvCxnSpPr>
              <a:stCxn id="8207" idx="0"/>
              <a:endCxn id="820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8" name="Google Shape;8208;p118"/>
            <p:cNvCxnSpPr>
              <a:stCxn id="8207" idx="2"/>
              <a:endCxn id="820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10" name="Google Shape;8210;p118"/>
            <p:cNvCxnSpPr>
              <a:stCxn id="8211" idx="0"/>
              <a:endCxn id="820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12" name="Google Shape;8212;p118"/>
            <p:cNvCxnSpPr>
              <a:stCxn id="8205" idx="2"/>
              <a:endCxn id="821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14" name="Google Shape;8214;p118"/>
            <p:cNvCxnSpPr>
              <a:stCxn id="8215" idx="0"/>
              <a:endCxn id="820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211" name="Google Shape;8211;p11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9" name="Google Shape;8209;p11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15" name="Google Shape;8215;p11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13" name="Google Shape;8213;p11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5" name="Google Shape;8205;p11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7" name="Google Shape;8207;p11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4" name="Google Shape;8204;p11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216" name="Google Shape;8216;p118"/>
          <p:cNvGrpSpPr/>
          <p:nvPr/>
        </p:nvGrpSpPr>
        <p:grpSpPr>
          <a:xfrm>
            <a:off x="706393" y="969273"/>
            <a:ext cx="2518541" cy="209309"/>
            <a:chOff x="803163" y="1111966"/>
            <a:chExt cx="2447800" cy="203430"/>
          </a:xfrm>
        </p:grpSpPr>
        <p:grpSp>
          <p:nvGrpSpPr>
            <p:cNvPr id="8217" name="Google Shape;8217;p118"/>
            <p:cNvGrpSpPr/>
            <p:nvPr/>
          </p:nvGrpSpPr>
          <p:grpSpPr>
            <a:xfrm>
              <a:off x="1958180" y="1111966"/>
              <a:ext cx="588019" cy="121396"/>
              <a:chOff x="4808316" y="2800065"/>
              <a:chExt cx="1999386" cy="412910"/>
            </a:xfrm>
          </p:grpSpPr>
          <p:sp>
            <p:nvSpPr>
              <p:cNvPr id="8218" name="Google Shape;8218;p11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9" name="Google Shape;8219;p118"/>
              <p:cNvGrpSpPr/>
              <p:nvPr/>
            </p:nvGrpSpPr>
            <p:grpSpPr>
              <a:xfrm>
                <a:off x="4808316" y="2800065"/>
                <a:ext cx="92400" cy="411825"/>
                <a:chOff x="845575" y="2563700"/>
                <a:chExt cx="92400" cy="411825"/>
              </a:xfrm>
            </p:grpSpPr>
            <p:cxnSp>
              <p:nvCxnSpPr>
                <p:cNvPr id="8220" name="Google Shape;8220;p11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21" name="Google Shape;8221;p11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222" name="Google Shape;8222;p11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223" name="Google Shape;8223;p11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4" name="Google Shape;8224;p118"/>
            <p:cNvGrpSpPr/>
            <p:nvPr/>
          </p:nvGrpSpPr>
          <p:grpSpPr>
            <a:xfrm>
              <a:off x="803163" y="1111974"/>
              <a:ext cx="591158" cy="121545"/>
              <a:chOff x="803163" y="1111974"/>
              <a:chExt cx="591158" cy="121545"/>
            </a:xfrm>
          </p:grpSpPr>
          <p:grpSp>
            <p:nvGrpSpPr>
              <p:cNvPr id="8225" name="Google Shape;8225;p118"/>
              <p:cNvGrpSpPr/>
              <p:nvPr/>
            </p:nvGrpSpPr>
            <p:grpSpPr>
              <a:xfrm>
                <a:off x="803163" y="1111974"/>
                <a:ext cx="27175" cy="121077"/>
                <a:chOff x="845575" y="2563700"/>
                <a:chExt cx="92400" cy="411825"/>
              </a:xfrm>
            </p:grpSpPr>
            <p:cxnSp>
              <p:nvCxnSpPr>
                <p:cNvPr id="8226" name="Google Shape;8226;p11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27" name="Google Shape;8227;p11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8" name="Google Shape;8228;p11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118"/>
            <p:cNvGrpSpPr/>
            <p:nvPr/>
          </p:nvGrpSpPr>
          <p:grpSpPr>
            <a:xfrm>
              <a:off x="1381910" y="1194219"/>
              <a:ext cx="588341" cy="121177"/>
              <a:chOff x="1381910" y="1194219"/>
              <a:chExt cx="588341" cy="121177"/>
            </a:xfrm>
          </p:grpSpPr>
          <p:grpSp>
            <p:nvGrpSpPr>
              <p:cNvPr id="8230" name="Google Shape;8230;p118"/>
              <p:cNvGrpSpPr/>
              <p:nvPr/>
            </p:nvGrpSpPr>
            <p:grpSpPr>
              <a:xfrm rot="10800000">
                <a:off x="1381910" y="1194319"/>
                <a:ext cx="27175" cy="121077"/>
                <a:chOff x="2070100" y="2563700"/>
                <a:chExt cx="92400" cy="411825"/>
              </a:xfrm>
            </p:grpSpPr>
            <p:cxnSp>
              <p:nvCxnSpPr>
                <p:cNvPr id="8231" name="Google Shape;8231;p11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32" name="Google Shape;8232;p11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3" name="Google Shape;8233;p11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118"/>
            <p:cNvGrpSpPr/>
            <p:nvPr/>
          </p:nvGrpSpPr>
          <p:grpSpPr>
            <a:xfrm>
              <a:off x="2532079" y="1194219"/>
              <a:ext cx="704927" cy="121177"/>
              <a:chOff x="2532079" y="1194219"/>
              <a:chExt cx="704927" cy="121177"/>
            </a:xfrm>
          </p:grpSpPr>
          <p:grpSp>
            <p:nvGrpSpPr>
              <p:cNvPr id="8235" name="Google Shape;8235;p118"/>
              <p:cNvGrpSpPr/>
              <p:nvPr/>
            </p:nvGrpSpPr>
            <p:grpSpPr>
              <a:xfrm rot="10800000">
                <a:off x="2532079" y="1194319"/>
                <a:ext cx="27175" cy="121077"/>
                <a:chOff x="2070100" y="2563700"/>
                <a:chExt cx="92400" cy="411825"/>
              </a:xfrm>
            </p:grpSpPr>
            <p:cxnSp>
              <p:nvCxnSpPr>
                <p:cNvPr id="8236" name="Google Shape;8236;p11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37" name="Google Shape;8237;p11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8" name="Google Shape;8238;p11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9" name="Google Shape;8239;p118"/>
          <p:cNvGrpSpPr/>
          <p:nvPr/>
        </p:nvGrpSpPr>
        <p:grpSpPr>
          <a:xfrm>
            <a:off x="3499403" y="3665904"/>
            <a:ext cx="1567778" cy="491677"/>
            <a:chOff x="5194708" y="3484366"/>
            <a:chExt cx="3148148" cy="987304"/>
          </a:xfrm>
        </p:grpSpPr>
        <p:grpSp>
          <p:nvGrpSpPr>
            <p:cNvPr id="8240" name="Google Shape;8240;p118"/>
            <p:cNvGrpSpPr/>
            <p:nvPr/>
          </p:nvGrpSpPr>
          <p:grpSpPr>
            <a:xfrm>
              <a:off x="7531521" y="3484366"/>
              <a:ext cx="811335" cy="987304"/>
              <a:chOff x="3379425" y="1617275"/>
              <a:chExt cx="1090650" cy="1327200"/>
            </a:xfrm>
          </p:grpSpPr>
          <p:sp>
            <p:nvSpPr>
              <p:cNvPr id="8241" name="Google Shape;8241;p11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11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11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118"/>
            <p:cNvGrpSpPr/>
            <p:nvPr/>
          </p:nvGrpSpPr>
          <p:grpSpPr>
            <a:xfrm>
              <a:off x="6752546" y="3484366"/>
              <a:ext cx="811428" cy="987304"/>
              <a:chOff x="2332275" y="1617275"/>
              <a:chExt cx="1090775" cy="1327200"/>
            </a:xfrm>
          </p:grpSpPr>
          <p:sp>
            <p:nvSpPr>
              <p:cNvPr id="8245" name="Google Shape;8245;p11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11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11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118"/>
            <p:cNvGrpSpPr/>
            <p:nvPr/>
          </p:nvGrpSpPr>
          <p:grpSpPr>
            <a:xfrm>
              <a:off x="5973664" y="3484366"/>
              <a:ext cx="811335" cy="987304"/>
              <a:chOff x="1285250" y="1617275"/>
              <a:chExt cx="1090650" cy="1327200"/>
            </a:xfrm>
          </p:grpSpPr>
          <p:sp>
            <p:nvSpPr>
              <p:cNvPr id="8249" name="Google Shape;8249;p11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11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11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118"/>
            <p:cNvGrpSpPr/>
            <p:nvPr/>
          </p:nvGrpSpPr>
          <p:grpSpPr>
            <a:xfrm>
              <a:off x="5194708" y="3484366"/>
              <a:ext cx="811409" cy="987304"/>
              <a:chOff x="238125" y="1617275"/>
              <a:chExt cx="1090750" cy="1327200"/>
            </a:xfrm>
          </p:grpSpPr>
          <p:sp>
            <p:nvSpPr>
              <p:cNvPr id="8253" name="Google Shape;8253;p11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11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11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6" name="Google Shape;8256;p118"/>
          <p:cNvGrpSpPr/>
          <p:nvPr/>
        </p:nvGrpSpPr>
        <p:grpSpPr>
          <a:xfrm>
            <a:off x="3460012" y="3146315"/>
            <a:ext cx="1616964" cy="346256"/>
            <a:chOff x="1808063" y="4294338"/>
            <a:chExt cx="3370782" cy="721817"/>
          </a:xfrm>
        </p:grpSpPr>
        <p:sp>
          <p:nvSpPr>
            <p:cNvPr id="8257" name="Google Shape;8257;p11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11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11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11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11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11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11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11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11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11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118"/>
          <p:cNvGrpSpPr/>
          <p:nvPr/>
        </p:nvGrpSpPr>
        <p:grpSpPr>
          <a:xfrm>
            <a:off x="738224" y="3432344"/>
            <a:ext cx="1295882" cy="646587"/>
            <a:chOff x="834100" y="3642869"/>
            <a:chExt cx="1259483" cy="628426"/>
          </a:xfrm>
        </p:grpSpPr>
        <p:sp>
          <p:nvSpPr>
            <p:cNvPr id="8268" name="Google Shape;8268;p11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11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11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11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11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11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11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11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11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11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11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11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11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11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11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11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11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11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11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11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11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11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11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11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11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3" name="Google Shape;8293;p118"/>
            <p:cNvGrpSpPr/>
            <p:nvPr/>
          </p:nvGrpSpPr>
          <p:grpSpPr>
            <a:xfrm>
              <a:off x="1360364" y="3847835"/>
              <a:ext cx="208119" cy="224359"/>
              <a:chOff x="1360769" y="3847100"/>
              <a:chExt cx="208119" cy="224359"/>
            </a:xfrm>
          </p:grpSpPr>
          <p:sp>
            <p:nvSpPr>
              <p:cNvPr id="8294" name="Google Shape;8294;p11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11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11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11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11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11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11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11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11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11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11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11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11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11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11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11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11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11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11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11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4" name="Google Shape;8314;p11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11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11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11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11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11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11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11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11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11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11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11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11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11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118"/>
          <p:cNvGrpSpPr/>
          <p:nvPr/>
        </p:nvGrpSpPr>
        <p:grpSpPr>
          <a:xfrm rot="5400000">
            <a:off x="5951337" y="3228841"/>
            <a:ext cx="164064" cy="1414916"/>
            <a:chOff x="4428249" y="1369375"/>
            <a:chExt cx="36905" cy="429569"/>
          </a:xfrm>
        </p:grpSpPr>
        <p:sp>
          <p:nvSpPr>
            <p:cNvPr id="8329" name="Google Shape;8329;p11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11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11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11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11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11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11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11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11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11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11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11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11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11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11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11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11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11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11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11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11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11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11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11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11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11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11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11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11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11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11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11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118"/>
          <p:cNvGrpSpPr/>
          <p:nvPr/>
        </p:nvGrpSpPr>
        <p:grpSpPr>
          <a:xfrm flipH="1" rot="10800000">
            <a:off x="5323766" y="2817385"/>
            <a:ext cx="1419207" cy="24808"/>
            <a:chOff x="219558" y="4738465"/>
            <a:chExt cx="5852400" cy="102300"/>
          </a:xfrm>
        </p:grpSpPr>
        <p:cxnSp>
          <p:nvCxnSpPr>
            <p:cNvPr id="8362" name="Google Shape;8362;p11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363" name="Google Shape;8363;p11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11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11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11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11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118"/>
          <p:cNvGrpSpPr/>
          <p:nvPr/>
        </p:nvGrpSpPr>
        <p:grpSpPr>
          <a:xfrm>
            <a:off x="5335084" y="3190448"/>
            <a:ext cx="1396570" cy="385016"/>
            <a:chOff x="5286284" y="2966544"/>
            <a:chExt cx="1396570" cy="385016"/>
          </a:xfrm>
        </p:grpSpPr>
        <p:cxnSp>
          <p:nvCxnSpPr>
            <p:cNvPr id="8369" name="Google Shape;8369;p11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370" name="Google Shape;8370;p11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371" name="Google Shape;8371;p118"/>
            <p:cNvGrpSpPr/>
            <p:nvPr/>
          </p:nvGrpSpPr>
          <p:grpSpPr>
            <a:xfrm>
              <a:off x="5287688" y="3173364"/>
              <a:ext cx="1395166" cy="74100"/>
              <a:chOff x="5287688" y="3173364"/>
              <a:chExt cx="1395166" cy="74100"/>
            </a:xfrm>
          </p:grpSpPr>
          <p:cxnSp>
            <p:nvCxnSpPr>
              <p:cNvPr id="8372" name="Google Shape;8372;p11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373" name="Google Shape;8373;p11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374" name="Google Shape;8374;p11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5" name="Google Shape;8375;p11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6" name="Google Shape;8376;p11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7" name="Google Shape;8377;p11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8" name="Google Shape;8378;p11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9" name="Google Shape;8379;p11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380" name="Google Shape;8380;p11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381" name="Google Shape;8381;p118"/>
          <p:cNvGrpSpPr/>
          <p:nvPr/>
        </p:nvGrpSpPr>
        <p:grpSpPr>
          <a:xfrm>
            <a:off x="2021150" y="1609224"/>
            <a:ext cx="1182276" cy="662027"/>
            <a:chOff x="2029517" y="1732295"/>
            <a:chExt cx="1149068" cy="643432"/>
          </a:xfrm>
        </p:grpSpPr>
        <p:grpSp>
          <p:nvGrpSpPr>
            <p:cNvPr id="8382" name="Google Shape;8382;p118"/>
            <p:cNvGrpSpPr/>
            <p:nvPr/>
          </p:nvGrpSpPr>
          <p:grpSpPr>
            <a:xfrm>
              <a:off x="2708660" y="1746937"/>
              <a:ext cx="455427" cy="244429"/>
              <a:chOff x="2700693" y="1746937"/>
              <a:chExt cx="455427" cy="244429"/>
            </a:xfrm>
          </p:grpSpPr>
          <p:grpSp>
            <p:nvGrpSpPr>
              <p:cNvPr id="8383" name="Google Shape;8383;p118"/>
              <p:cNvGrpSpPr/>
              <p:nvPr/>
            </p:nvGrpSpPr>
            <p:grpSpPr>
              <a:xfrm>
                <a:off x="2905682" y="1782817"/>
                <a:ext cx="250438" cy="208549"/>
                <a:chOff x="2905682" y="1782817"/>
                <a:chExt cx="250438" cy="208549"/>
              </a:xfrm>
            </p:grpSpPr>
            <p:cxnSp>
              <p:nvCxnSpPr>
                <p:cNvPr id="8384" name="Google Shape;8384;p11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85" name="Google Shape;8385;p11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118"/>
              <p:cNvGrpSpPr/>
              <p:nvPr/>
            </p:nvGrpSpPr>
            <p:grpSpPr>
              <a:xfrm>
                <a:off x="2700693" y="1746937"/>
                <a:ext cx="449967" cy="72374"/>
                <a:chOff x="2700693" y="1746937"/>
                <a:chExt cx="449967" cy="72374"/>
              </a:xfrm>
            </p:grpSpPr>
            <p:cxnSp>
              <p:nvCxnSpPr>
                <p:cNvPr id="8387" name="Google Shape;8387;p11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88" name="Google Shape;8388;p11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9" name="Google Shape;8389;p118"/>
            <p:cNvGrpSpPr/>
            <p:nvPr/>
          </p:nvGrpSpPr>
          <p:grpSpPr>
            <a:xfrm>
              <a:off x="2029517" y="1732295"/>
              <a:ext cx="1149068" cy="643432"/>
              <a:chOff x="2029517" y="1732295"/>
              <a:chExt cx="1149068" cy="643432"/>
            </a:xfrm>
          </p:grpSpPr>
          <p:grpSp>
            <p:nvGrpSpPr>
              <p:cNvPr id="8390" name="Google Shape;8390;p118"/>
              <p:cNvGrpSpPr/>
              <p:nvPr/>
            </p:nvGrpSpPr>
            <p:grpSpPr>
              <a:xfrm>
                <a:off x="2703618" y="2103152"/>
                <a:ext cx="474966" cy="260017"/>
                <a:chOff x="2703618" y="2103152"/>
                <a:chExt cx="474966" cy="260017"/>
              </a:xfrm>
            </p:grpSpPr>
            <p:grpSp>
              <p:nvGrpSpPr>
                <p:cNvPr id="8391" name="Google Shape;8391;p118"/>
                <p:cNvGrpSpPr/>
                <p:nvPr/>
              </p:nvGrpSpPr>
              <p:grpSpPr>
                <a:xfrm>
                  <a:off x="2703618" y="2290640"/>
                  <a:ext cx="450291" cy="72529"/>
                  <a:chOff x="2703618" y="2290640"/>
                  <a:chExt cx="450291" cy="72529"/>
                </a:xfrm>
              </p:grpSpPr>
              <p:cxnSp>
                <p:nvCxnSpPr>
                  <p:cNvPr id="8392" name="Google Shape;8392;p11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93" name="Google Shape;8393;p11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118"/>
                <p:cNvGrpSpPr/>
                <p:nvPr/>
              </p:nvGrpSpPr>
              <p:grpSpPr>
                <a:xfrm>
                  <a:off x="2908607" y="2103152"/>
                  <a:ext cx="269977" cy="223538"/>
                  <a:chOff x="2908607" y="2103152"/>
                  <a:chExt cx="269977" cy="223538"/>
                </a:xfrm>
              </p:grpSpPr>
              <p:cxnSp>
                <p:nvCxnSpPr>
                  <p:cNvPr id="8395" name="Google Shape;8395;p11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96" name="Google Shape;8396;p11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7" name="Google Shape;8397;p118"/>
              <p:cNvGrpSpPr/>
              <p:nvPr/>
            </p:nvGrpSpPr>
            <p:grpSpPr>
              <a:xfrm>
                <a:off x="2029517" y="1732295"/>
                <a:ext cx="685827" cy="643432"/>
                <a:chOff x="2029517" y="1732295"/>
                <a:chExt cx="685827" cy="643432"/>
              </a:xfrm>
            </p:grpSpPr>
            <p:sp>
              <p:nvSpPr>
                <p:cNvPr id="8398" name="Google Shape;8398;p11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9" name="Google Shape;8399;p118"/>
                <p:cNvGrpSpPr/>
                <p:nvPr/>
              </p:nvGrpSpPr>
              <p:grpSpPr>
                <a:xfrm>
                  <a:off x="2158948" y="1732295"/>
                  <a:ext cx="556396" cy="333108"/>
                  <a:chOff x="2158948" y="1732295"/>
                  <a:chExt cx="556396" cy="333108"/>
                </a:xfrm>
              </p:grpSpPr>
              <p:cxnSp>
                <p:nvCxnSpPr>
                  <p:cNvPr id="8400" name="Google Shape;8400;p11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401" name="Google Shape;8401;p11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118"/>
                <p:cNvGrpSpPr/>
                <p:nvPr/>
              </p:nvGrpSpPr>
              <p:grpSpPr>
                <a:xfrm>
                  <a:off x="2159908" y="2065057"/>
                  <a:ext cx="550884" cy="310670"/>
                  <a:chOff x="2159908" y="2065057"/>
                  <a:chExt cx="550884" cy="310670"/>
                </a:xfrm>
              </p:grpSpPr>
              <p:cxnSp>
                <p:nvCxnSpPr>
                  <p:cNvPr id="8403" name="Google Shape;8403;p11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404" name="Google Shape;8404;p11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405" name="Google Shape;8405;p118"/>
          <p:cNvGrpSpPr/>
          <p:nvPr/>
        </p:nvGrpSpPr>
        <p:grpSpPr>
          <a:xfrm>
            <a:off x="706399" y="1556837"/>
            <a:ext cx="962651" cy="810058"/>
            <a:chOff x="844912" y="1681380"/>
            <a:chExt cx="935611" cy="787305"/>
          </a:xfrm>
        </p:grpSpPr>
        <p:grpSp>
          <p:nvGrpSpPr>
            <p:cNvPr id="8406" name="Google Shape;8406;p118"/>
            <p:cNvGrpSpPr/>
            <p:nvPr/>
          </p:nvGrpSpPr>
          <p:grpSpPr>
            <a:xfrm>
              <a:off x="844912" y="1819635"/>
              <a:ext cx="329836" cy="510016"/>
              <a:chOff x="844912" y="1819635"/>
              <a:chExt cx="329836" cy="510016"/>
            </a:xfrm>
          </p:grpSpPr>
          <p:sp>
            <p:nvSpPr>
              <p:cNvPr id="8407" name="Google Shape;8407;p11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11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11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11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11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11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118"/>
            <p:cNvGrpSpPr/>
            <p:nvPr/>
          </p:nvGrpSpPr>
          <p:grpSpPr>
            <a:xfrm>
              <a:off x="1284601" y="2158168"/>
              <a:ext cx="495923" cy="310517"/>
              <a:chOff x="1284601" y="2158168"/>
              <a:chExt cx="495923" cy="310517"/>
            </a:xfrm>
          </p:grpSpPr>
          <p:sp>
            <p:nvSpPr>
              <p:cNvPr id="8414" name="Google Shape;8414;p11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5" name="Google Shape;8415;p118"/>
              <p:cNvGrpSpPr/>
              <p:nvPr/>
            </p:nvGrpSpPr>
            <p:grpSpPr>
              <a:xfrm>
                <a:off x="1507666" y="2158168"/>
                <a:ext cx="272858" cy="310517"/>
                <a:chOff x="1507666" y="2158168"/>
                <a:chExt cx="272858" cy="310517"/>
              </a:xfrm>
            </p:grpSpPr>
            <p:grpSp>
              <p:nvGrpSpPr>
                <p:cNvPr id="8416" name="Google Shape;8416;p118"/>
                <p:cNvGrpSpPr/>
                <p:nvPr/>
              </p:nvGrpSpPr>
              <p:grpSpPr>
                <a:xfrm>
                  <a:off x="1507666" y="2176104"/>
                  <a:ext cx="166395" cy="273149"/>
                  <a:chOff x="1507666" y="2176104"/>
                  <a:chExt cx="166395" cy="273149"/>
                </a:xfrm>
              </p:grpSpPr>
              <p:sp>
                <p:nvSpPr>
                  <p:cNvPr id="8417" name="Google Shape;8417;p11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11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11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11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11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11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11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4" name="Google Shape;8424;p11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11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6" name="Google Shape;8426;p118"/>
            <p:cNvGrpSpPr/>
            <p:nvPr/>
          </p:nvGrpSpPr>
          <p:grpSpPr>
            <a:xfrm>
              <a:off x="1284601" y="1681380"/>
              <a:ext cx="495923" cy="310517"/>
              <a:chOff x="1284601" y="1681380"/>
              <a:chExt cx="495923" cy="310517"/>
            </a:xfrm>
          </p:grpSpPr>
          <p:sp>
            <p:nvSpPr>
              <p:cNvPr id="8427" name="Google Shape;8427;p11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8" name="Google Shape;8428;p118"/>
              <p:cNvGrpSpPr/>
              <p:nvPr/>
            </p:nvGrpSpPr>
            <p:grpSpPr>
              <a:xfrm>
                <a:off x="1507666" y="1681380"/>
                <a:ext cx="272858" cy="310517"/>
                <a:chOff x="1507666" y="1681380"/>
                <a:chExt cx="272858" cy="310517"/>
              </a:xfrm>
            </p:grpSpPr>
            <p:grpSp>
              <p:nvGrpSpPr>
                <p:cNvPr id="8429" name="Google Shape;8429;p118"/>
                <p:cNvGrpSpPr/>
                <p:nvPr/>
              </p:nvGrpSpPr>
              <p:grpSpPr>
                <a:xfrm>
                  <a:off x="1507666" y="1700120"/>
                  <a:ext cx="166395" cy="272984"/>
                  <a:chOff x="1507666" y="1700120"/>
                  <a:chExt cx="166395" cy="272984"/>
                </a:xfrm>
              </p:grpSpPr>
              <p:sp>
                <p:nvSpPr>
                  <p:cNvPr id="8430" name="Google Shape;8430;p11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11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11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11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11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11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11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7" name="Google Shape;8437;p11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11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39" name="Google Shape;8439;p118"/>
          <p:cNvGrpSpPr/>
          <p:nvPr/>
        </p:nvGrpSpPr>
        <p:grpSpPr>
          <a:xfrm>
            <a:off x="6815339" y="2324267"/>
            <a:ext cx="1622269" cy="552443"/>
            <a:chOff x="6894650" y="2574740"/>
            <a:chExt cx="1445100" cy="492111"/>
          </a:xfrm>
        </p:grpSpPr>
        <p:sp>
          <p:nvSpPr>
            <p:cNvPr id="8440" name="Google Shape;8440;p11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11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11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11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11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45" name="Google Shape;8445;p11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446" name="Google Shape;8446;p118"/>
          <p:cNvGrpSpPr/>
          <p:nvPr/>
        </p:nvGrpSpPr>
        <p:grpSpPr>
          <a:xfrm>
            <a:off x="6834882" y="3698522"/>
            <a:ext cx="1583206" cy="475705"/>
            <a:chOff x="6953919" y="3907920"/>
            <a:chExt cx="1377300" cy="475705"/>
          </a:xfrm>
        </p:grpSpPr>
        <p:cxnSp>
          <p:nvCxnSpPr>
            <p:cNvPr id="8447" name="Google Shape;8447;p11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448" name="Google Shape;8448;p11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449" name="Google Shape;8449;p11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450" name="Google Shape;8450;p11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451" name="Google Shape;8451;p11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452" name="Google Shape;8452;p118"/>
          <p:cNvGrpSpPr/>
          <p:nvPr/>
        </p:nvGrpSpPr>
        <p:grpSpPr>
          <a:xfrm>
            <a:off x="2338470" y="2459668"/>
            <a:ext cx="836286" cy="824529"/>
            <a:chOff x="2389399" y="2595741"/>
            <a:chExt cx="812796" cy="801369"/>
          </a:xfrm>
        </p:grpSpPr>
        <p:grpSp>
          <p:nvGrpSpPr>
            <p:cNvPr id="8453" name="Google Shape;8453;p118"/>
            <p:cNvGrpSpPr/>
            <p:nvPr/>
          </p:nvGrpSpPr>
          <p:grpSpPr>
            <a:xfrm>
              <a:off x="2492145" y="2881565"/>
              <a:ext cx="607300" cy="229751"/>
              <a:chOff x="2492145" y="2881565"/>
              <a:chExt cx="607300" cy="229751"/>
            </a:xfrm>
          </p:grpSpPr>
          <p:sp>
            <p:nvSpPr>
              <p:cNvPr id="8454" name="Google Shape;8454;p11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11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11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118"/>
            <p:cNvGrpSpPr/>
            <p:nvPr/>
          </p:nvGrpSpPr>
          <p:grpSpPr>
            <a:xfrm>
              <a:off x="2389399" y="2595741"/>
              <a:ext cx="812796" cy="296825"/>
              <a:chOff x="2389399" y="2595741"/>
              <a:chExt cx="812796" cy="296825"/>
            </a:xfrm>
          </p:grpSpPr>
          <p:grpSp>
            <p:nvGrpSpPr>
              <p:cNvPr id="8458" name="Google Shape;8458;p118"/>
              <p:cNvGrpSpPr/>
              <p:nvPr/>
            </p:nvGrpSpPr>
            <p:grpSpPr>
              <a:xfrm>
                <a:off x="2389399" y="2595741"/>
                <a:ext cx="363638" cy="296825"/>
                <a:chOff x="2389399" y="2595741"/>
                <a:chExt cx="363638" cy="296825"/>
              </a:xfrm>
            </p:grpSpPr>
            <p:grpSp>
              <p:nvGrpSpPr>
                <p:cNvPr id="8459" name="Google Shape;8459;p118"/>
                <p:cNvGrpSpPr/>
                <p:nvPr/>
              </p:nvGrpSpPr>
              <p:grpSpPr>
                <a:xfrm>
                  <a:off x="2493852" y="2794333"/>
                  <a:ext cx="259185" cy="98232"/>
                  <a:chOff x="2493852" y="2794333"/>
                  <a:chExt cx="259185" cy="98232"/>
                </a:xfrm>
              </p:grpSpPr>
              <p:sp>
                <p:nvSpPr>
                  <p:cNvPr id="8460" name="Google Shape;8460;p11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11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11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118"/>
                <p:cNvGrpSpPr/>
                <p:nvPr/>
              </p:nvGrpSpPr>
              <p:grpSpPr>
                <a:xfrm>
                  <a:off x="2389399" y="2595741"/>
                  <a:ext cx="224343" cy="182054"/>
                  <a:chOff x="2389399" y="2595741"/>
                  <a:chExt cx="224343" cy="182054"/>
                </a:xfrm>
              </p:grpSpPr>
              <p:sp>
                <p:nvSpPr>
                  <p:cNvPr id="8464" name="Google Shape;8464;p11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11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6" name="Google Shape;8466;p118"/>
              <p:cNvGrpSpPr/>
              <p:nvPr/>
            </p:nvGrpSpPr>
            <p:grpSpPr>
              <a:xfrm>
                <a:off x="2683630" y="2595741"/>
                <a:ext cx="224334" cy="296825"/>
                <a:chOff x="2683630" y="2595741"/>
                <a:chExt cx="224334" cy="296825"/>
              </a:xfrm>
            </p:grpSpPr>
            <p:grpSp>
              <p:nvGrpSpPr>
                <p:cNvPr id="8467" name="Google Shape;8467;p118"/>
                <p:cNvGrpSpPr/>
                <p:nvPr/>
              </p:nvGrpSpPr>
              <p:grpSpPr>
                <a:xfrm>
                  <a:off x="2788083" y="2794333"/>
                  <a:ext cx="15356" cy="98232"/>
                  <a:chOff x="2788083" y="2794333"/>
                  <a:chExt cx="15356" cy="98232"/>
                </a:xfrm>
              </p:grpSpPr>
              <p:sp>
                <p:nvSpPr>
                  <p:cNvPr id="8468" name="Google Shape;8468;p11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11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11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118"/>
                <p:cNvGrpSpPr/>
                <p:nvPr/>
              </p:nvGrpSpPr>
              <p:grpSpPr>
                <a:xfrm>
                  <a:off x="2683630" y="2595741"/>
                  <a:ext cx="224334" cy="182054"/>
                  <a:chOff x="2683630" y="2595741"/>
                  <a:chExt cx="224334" cy="182054"/>
                </a:xfrm>
              </p:grpSpPr>
              <p:sp>
                <p:nvSpPr>
                  <p:cNvPr id="8472" name="Google Shape;8472;p11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11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4" name="Google Shape;8474;p118"/>
              <p:cNvGrpSpPr/>
              <p:nvPr/>
            </p:nvGrpSpPr>
            <p:grpSpPr>
              <a:xfrm>
                <a:off x="2838475" y="2595741"/>
                <a:ext cx="363719" cy="296825"/>
                <a:chOff x="2838475" y="2595741"/>
                <a:chExt cx="363719" cy="296825"/>
              </a:xfrm>
            </p:grpSpPr>
            <p:grpSp>
              <p:nvGrpSpPr>
                <p:cNvPr id="8475" name="Google Shape;8475;p118"/>
                <p:cNvGrpSpPr/>
                <p:nvPr/>
              </p:nvGrpSpPr>
              <p:grpSpPr>
                <a:xfrm>
                  <a:off x="2838475" y="2794333"/>
                  <a:ext cx="259185" cy="98232"/>
                  <a:chOff x="2838475" y="2794333"/>
                  <a:chExt cx="259185" cy="98232"/>
                </a:xfrm>
              </p:grpSpPr>
              <p:sp>
                <p:nvSpPr>
                  <p:cNvPr id="8476" name="Google Shape;8476;p11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11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11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118"/>
                <p:cNvGrpSpPr/>
                <p:nvPr/>
              </p:nvGrpSpPr>
              <p:grpSpPr>
                <a:xfrm>
                  <a:off x="2977852" y="2595741"/>
                  <a:ext cx="224343" cy="182054"/>
                  <a:chOff x="2977852" y="2595741"/>
                  <a:chExt cx="224343" cy="182054"/>
                </a:xfrm>
              </p:grpSpPr>
              <p:sp>
                <p:nvSpPr>
                  <p:cNvPr id="8480" name="Google Shape;8480;p11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11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82" name="Google Shape;8482;p118"/>
            <p:cNvGrpSpPr/>
            <p:nvPr/>
          </p:nvGrpSpPr>
          <p:grpSpPr>
            <a:xfrm>
              <a:off x="2389399" y="3100241"/>
              <a:ext cx="812796" cy="296869"/>
              <a:chOff x="2389399" y="3100241"/>
              <a:chExt cx="812796" cy="296869"/>
            </a:xfrm>
          </p:grpSpPr>
          <p:grpSp>
            <p:nvGrpSpPr>
              <p:cNvPr id="8483" name="Google Shape;8483;p118"/>
              <p:cNvGrpSpPr/>
              <p:nvPr/>
            </p:nvGrpSpPr>
            <p:grpSpPr>
              <a:xfrm>
                <a:off x="2683630" y="3100241"/>
                <a:ext cx="224334" cy="296869"/>
                <a:chOff x="2683630" y="3100241"/>
                <a:chExt cx="224334" cy="296869"/>
              </a:xfrm>
            </p:grpSpPr>
            <p:grpSp>
              <p:nvGrpSpPr>
                <p:cNvPr id="8484" name="Google Shape;8484;p118"/>
                <p:cNvGrpSpPr/>
                <p:nvPr/>
              </p:nvGrpSpPr>
              <p:grpSpPr>
                <a:xfrm>
                  <a:off x="2788083" y="3100241"/>
                  <a:ext cx="15356" cy="98237"/>
                  <a:chOff x="2788083" y="3100241"/>
                  <a:chExt cx="15356" cy="98237"/>
                </a:xfrm>
              </p:grpSpPr>
              <p:sp>
                <p:nvSpPr>
                  <p:cNvPr id="8485" name="Google Shape;8485;p11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11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11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118"/>
                <p:cNvGrpSpPr/>
                <p:nvPr/>
              </p:nvGrpSpPr>
              <p:grpSpPr>
                <a:xfrm>
                  <a:off x="2683630" y="3215065"/>
                  <a:ext cx="224334" cy="182045"/>
                  <a:chOff x="2683630" y="3215065"/>
                  <a:chExt cx="224334" cy="182045"/>
                </a:xfrm>
              </p:grpSpPr>
              <p:sp>
                <p:nvSpPr>
                  <p:cNvPr id="8489" name="Google Shape;8489;p11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11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1" name="Google Shape;8491;p118"/>
              <p:cNvGrpSpPr/>
              <p:nvPr/>
            </p:nvGrpSpPr>
            <p:grpSpPr>
              <a:xfrm>
                <a:off x="2389399" y="3100241"/>
                <a:ext cx="363638" cy="296869"/>
                <a:chOff x="2389399" y="3100241"/>
                <a:chExt cx="363638" cy="296869"/>
              </a:xfrm>
            </p:grpSpPr>
            <p:grpSp>
              <p:nvGrpSpPr>
                <p:cNvPr id="8492" name="Google Shape;8492;p118"/>
                <p:cNvGrpSpPr/>
                <p:nvPr/>
              </p:nvGrpSpPr>
              <p:grpSpPr>
                <a:xfrm>
                  <a:off x="2493852" y="3100241"/>
                  <a:ext cx="259185" cy="98237"/>
                  <a:chOff x="2493852" y="3100241"/>
                  <a:chExt cx="259185" cy="98237"/>
                </a:xfrm>
              </p:grpSpPr>
              <p:sp>
                <p:nvSpPr>
                  <p:cNvPr id="8493" name="Google Shape;8493;p11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11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11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118"/>
                <p:cNvGrpSpPr/>
                <p:nvPr/>
              </p:nvGrpSpPr>
              <p:grpSpPr>
                <a:xfrm>
                  <a:off x="2389399" y="3215065"/>
                  <a:ext cx="224343" cy="182045"/>
                  <a:chOff x="2389399" y="3215065"/>
                  <a:chExt cx="224343" cy="182045"/>
                </a:xfrm>
              </p:grpSpPr>
              <p:sp>
                <p:nvSpPr>
                  <p:cNvPr id="8497" name="Google Shape;8497;p11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11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9" name="Google Shape;8499;p118"/>
              <p:cNvGrpSpPr/>
              <p:nvPr/>
            </p:nvGrpSpPr>
            <p:grpSpPr>
              <a:xfrm>
                <a:off x="2838475" y="3100241"/>
                <a:ext cx="363719" cy="296869"/>
                <a:chOff x="2838475" y="3100241"/>
                <a:chExt cx="363719" cy="296869"/>
              </a:xfrm>
            </p:grpSpPr>
            <p:grpSp>
              <p:nvGrpSpPr>
                <p:cNvPr id="8500" name="Google Shape;8500;p118"/>
                <p:cNvGrpSpPr/>
                <p:nvPr/>
              </p:nvGrpSpPr>
              <p:grpSpPr>
                <a:xfrm>
                  <a:off x="2838475" y="3100241"/>
                  <a:ext cx="259185" cy="98237"/>
                  <a:chOff x="2838475" y="3100241"/>
                  <a:chExt cx="259185" cy="98237"/>
                </a:xfrm>
              </p:grpSpPr>
              <p:sp>
                <p:nvSpPr>
                  <p:cNvPr id="8501" name="Google Shape;8501;p11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11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11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118"/>
                <p:cNvGrpSpPr/>
                <p:nvPr/>
              </p:nvGrpSpPr>
              <p:grpSpPr>
                <a:xfrm>
                  <a:off x="2977852" y="3215065"/>
                  <a:ext cx="224343" cy="182045"/>
                  <a:chOff x="2977852" y="3215065"/>
                  <a:chExt cx="224343" cy="182045"/>
                </a:xfrm>
              </p:grpSpPr>
              <p:sp>
                <p:nvSpPr>
                  <p:cNvPr id="8505" name="Google Shape;8505;p11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11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0" name="Shape 8510"/>
        <p:cNvGrpSpPr/>
        <p:nvPr/>
      </p:nvGrpSpPr>
      <p:grpSpPr>
        <a:xfrm>
          <a:off x="0" y="0"/>
          <a:ext cx="0" cy="0"/>
          <a:chOff x="0" y="0"/>
          <a:chExt cx="0" cy="0"/>
        </a:xfrm>
      </p:grpSpPr>
      <p:grpSp>
        <p:nvGrpSpPr>
          <p:cNvPr id="8511" name="Google Shape;8511;p119"/>
          <p:cNvGrpSpPr/>
          <p:nvPr/>
        </p:nvGrpSpPr>
        <p:grpSpPr>
          <a:xfrm>
            <a:off x="702088" y="3155922"/>
            <a:ext cx="2390414" cy="1024800"/>
            <a:chOff x="728925" y="3296613"/>
            <a:chExt cx="2390414" cy="1024800"/>
          </a:xfrm>
        </p:grpSpPr>
        <p:grpSp>
          <p:nvGrpSpPr>
            <p:cNvPr id="8512" name="Google Shape;8512;p119"/>
            <p:cNvGrpSpPr/>
            <p:nvPr/>
          </p:nvGrpSpPr>
          <p:grpSpPr>
            <a:xfrm>
              <a:off x="728925" y="3619800"/>
              <a:ext cx="2390414" cy="500893"/>
              <a:chOff x="728925" y="3619800"/>
              <a:chExt cx="2390414" cy="500893"/>
            </a:xfrm>
          </p:grpSpPr>
          <p:sp>
            <p:nvSpPr>
              <p:cNvPr id="8513" name="Google Shape;8513;p11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4" name="Google Shape;8514;p11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515" name="Google Shape;8515;p119"/>
            <p:cNvGrpSpPr/>
            <p:nvPr/>
          </p:nvGrpSpPr>
          <p:grpSpPr>
            <a:xfrm>
              <a:off x="1348050" y="3296613"/>
              <a:ext cx="1706152" cy="1024800"/>
              <a:chOff x="1348050" y="3296613"/>
              <a:chExt cx="1706152" cy="1024800"/>
            </a:xfrm>
          </p:grpSpPr>
          <p:sp>
            <p:nvSpPr>
              <p:cNvPr id="8516" name="Google Shape;8516;p11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7" name="Google Shape;8517;p11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8" name="Google Shape;8518;p11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9" name="Google Shape;8519;p11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20" name="Google Shape;8520;p11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521" name="Google Shape;8521;p119"/>
            <p:cNvGrpSpPr/>
            <p:nvPr/>
          </p:nvGrpSpPr>
          <p:grpSpPr>
            <a:xfrm>
              <a:off x="1455707" y="3654858"/>
              <a:ext cx="1491150" cy="417657"/>
              <a:chOff x="1455707" y="3654858"/>
              <a:chExt cx="1491150" cy="417657"/>
            </a:xfrm>
          </p:grpSpPr>
          <p:sp>
            <p:nvSpPr>
              <p:cNvPr id="8522" name="Google Shape;8522;p11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11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11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11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11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11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11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11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11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11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11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11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11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11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11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11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11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11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11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11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542" name="Google Shape;8542;p119"/>
          <p:cNvGraphicFramePr/>
          <p:nvPr/>
        </p:nvGraphicFramePr>
        <p:xfrm>
          <a:off x="5937787" y="2153834"/>
          <a:ext cx="3000000" cy="3000000"/>
        </p:xfrm>
        <a:graphic>
          <a:graphicData uri="http://schemas.openxmlformats.org/drawingml/2006/table">
            <a:tbl>
              <a:tblPr>
                <a:noFill/>
                <a:tableStyleId>{7F67E1A7-5E7D-4E4A-93FB-50E5970F2A31}</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543" name="Google Shape;8543;p119"/>
          <p:cNvGrpSpPr/>
          <p:nvPr/>
        </p:nvGrpSpPr>
        <p:grpSpPr>
          <a:xfrm>
            <a:off x="710464" y="981599"/>
            <a:ext cx="2396505" cy="976502"/>
            <a:chOff x="749309" y="1112739"/>
            <a:chExt cx="2371603" cy="976502"/>
          </a:xfrm>
        </p:grpSpPr>
        <p:grpSp>
          <p:nvGrpSpPr>
            <p:cNvPr id="8544" name="Google Shape;8544;p119"/>
            <p:cNvGrpSpPr/>
            <p:nvPr/>
          </p:nvGrpSpPr>
          <p:grpSpPr>
            <a:xfrm>
              <a:off x="1092126" y="1112739"/>
              <a:ext cx="2028786" cy="975464"/>
              <a:chOff x="1092126" y="1112739"/>
              <a:chExt cx="2028786" cy="975464"/>
            </a:xfrm>
          </p:grpSpPr>
          <p:sp>
            <p:nvSpPr>
              <p:cNvPr id="8545" name="Google Shape;8545;p11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11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11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11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11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11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11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11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11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11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11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11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11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11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11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11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11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11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11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11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11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11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11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11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119"/>
            <p:cNvGrpSpPr/>
            <p:nvPr/>
          </p:nvGrpSpPr>
          <p:grpSpPr>
            <a:xfrm>
              <a:off x="749309" y="1112739"/>
              <a:ext cx="314700" cy="975464"/>
              <a:chOff x="749309" y="1112739"/>
              <a:chExt cx="314700" cy="975464"/>
            </a:xfrm>
          </p:grpSpPr>
          <p:sp>
            <p:nvSpPr>
              <p:cNvPr id="8570" name="Google Shape;8570;p11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11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11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11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4" name="Google Shape;8574;p11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11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11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11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578" name="Google Shape;8578;p119"/>
          <p:cNvGraphicFramePr/>
          <p:nvPr/>
        </p:nvGraphicFramePr>
        <p:xfrm>
          <a:off x="5937812" y="981584"/>
          <a:ext cx="3000000" cy="3000000"/>
        </p:xfrm>
        <a:graphic>
          <a:graphicData uri="http://schemas.openxmlformats.org/drawingml/2006/table">
            <a:tbl>
              <a:tblPr>
                <a:noFill/>
                <a:tableStyleId>{7F67E1A7-5E7D-4E4A-93FB-50E5970F2A31}</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579" name="Google Shape;8579;p119"/>
          <p:cNvGraphicFramePr/>
          <p:nvPr/>
        </p:nvGraphicFramePr>
        <p:xfrm>
          <a:off x="3358675" y="2153834"/>
          <a:ext cx="3000000" cy="3000000"/>
        </p:xfrm>
        <a:graphic>
          <a:graphicData uri="http://schemas.openxmlformats.org/drawingml/2006/table">
            <a:tbl>
              <a:tblPr>
                <a:noFill/>
                <a:tableStyleId>{7F67E1A7-5E7D-4E4A-93FB-50E5970F2A31}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580" name="Google Shape;8580;p119"/>
          <p:cNvGrpSpPr/>
          <p:nvPr/>
        </p:nvGrpSpPr>
        <p:grpSpPr>
          <a:xfrm>
            <a:off x="3360661" y="3144795"/>
            <a:ext cx="2363377" cy="1047062"/>
            <a:chOff x="3358399" y="3285485"/>
            <a:chExt cx="2363377" cy="1047062"/>
          </a:xfrm>
        </p:grpSpPr>
        <p:grpSp>
          <p:nvGrpSpPr>
            <p:cNvPr id="8581" name="Google Shape;8581;p119"/>
            <p:cNvGrpSpPr/>
            <p:nvPr/>
          </p:nvGrpSpPr>
          <p:grpSpPr>
            <a:xfrm>
              <a:off x="3358412" y="3285485"/>
              <a:ext cx="2363244" cy="139500"/>
              <a:chOff x="3358412" y="3285485"/>
              <a:chExt cx="2363244" cy="139500"/>
            </a:xfrm>
          </p:grpSpPr>
          <p:sp>
            <p:nvSpPr>
              <p:cNvPr id="8582" name="Google Shape;8582;p11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11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11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11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11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119"/>
            <p:cNvGrpSpPr/>
            <p:nvPr/>
          </p:nvGrpSpPr>
          <p:grpSpPr>
            <a:xfrm>
              <a:off x="3358412" y="3466996"/>
              <a:ext cx="2363244" cy="139500"/>
              <a:chOff x="3358412" y="3466996"/>
              <a:chExt cx="2363244" cy="139500"/>
            </a:xfrm>
          </p:grpSpPr>
          <p:sp>
            <p:nvSpPr>
              <p:cNvPr id="8588" name="Google Shape;8588;p11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11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11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11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11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119"/>
            <p:cNvGrpSpPr/>
            <p:nvPr/>
          </p:nvGrpSpPr>
          <p:grpSpPr>
            <a:xfrm>
              <a:off x="3358412" y="3648507"/>
              <a:ext cx="2363244" cy="139500"/>
              <a:chOff x="3358412" y="3648507"/>
              <a:chExt cx="2363244" cy="139500"/>
            </a:xfrm>
          </p:grpSpPr>
          <p:sp>
            <p:nvSpPr>
              <p:cNvPr id="8594" name="Google Shape;8594;p11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11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11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11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11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119"/>
            <p:cNvGrpSpPr/>
            <p:nvPr/>
          </p:nvGrpSpPr>
          <p:grpSpPr>
            <a:xfrm>
              <a:off x="3358412" y="3830018"/>
              <a:ext cx="2363244" cy="139500"/>
              <a:chOff x="3358412" y="3830018"/>
              <a:chExt cx="2363244" cy="139500"/>
            </a:xfrm>
          </p:grpSpPr>
          <p:sp>
            <p:nvSpPr>
              <p:cNvPr id="8600" name="Google Shape;8600;p11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11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11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11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11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119"/>
            <p:cNvGrpSpPr/>
            <p:nvPr/>
          </p:nvGrpSpPr>
          <p:grpSpPr>
            <a:xfrm>
              <a:off x="3358399" y="4011514"/>
              <a:ext cx="2363377" cy="139537"/>
              <a:chOff x="3294800" y="4134603"/>
              <a:chExt cx="2638876" cy="152400"/>
            </a:xfrm>
          </p:grpSpPr>
          <p:sp>
            <p:nvSpPr>
              <p:cNvPr id="8606" name="Google Shape;8606;p11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11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11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11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11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119"/>
            <p:cNvGrpSpPr/>
            <p:nvPr/>
          </p:nvGrpSpPr>
          <p:grpSpPr>
            <a:xfrm>
              <a:off x="3358399" y="4193010"/>
              <a:ext cx="2363377" cy="139537"/>
              <a:chOff x="3294800" y="4134603"/>
              <a:chExt cx="2638876" cy="152400"/>
            </a:xfrm>
          </p:grpSpPr>
          <p:sp>
            <p:nvSpPr>
              <p:cNvPr id="8612" name="Google Shape;8612;p11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11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11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11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11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17" name="Google Shape;8617;p119"/>
          <p:cNvGraphicFramePr/>
          <p:nvPr/>
        </p:nvGraphicFramePr>
        <p:xfrm>
          <a:off x="711463" y="2153834"/>
          <a:ext cx="3000000" cy="3000000"/>
        </p:xfrm>
        <a:graphic>
          <a:graphicData uri="http://schemas.openxmlformats.org/drawingml/2006/table">
            <a:tbl>
              <a:tblPr>
                <a:noFill/>
                <a:tableStyleId>{7F67E1A7-5E7D-4E4A-93FB-50E5970F2A31}</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618" name="Google Shape;8618;p119"/>
          <p:cNvGrpSpPr/>
          <p:nvPr/>
        </p:nvGrpSpPr>
        <p:grpSpPr>
          <a:xfrm>
            <a:off x="4161132" y="2557649"/>
            <a:ext cx="1302095" cy="60959"/>
            <a:chOff x="3558802" y="4011427"/>
            <a:chExt cx="1866000" cy="111300"/>
          </a:xfrm>
        </p:grpSpPr>
        <p:sp>
          <p:nvSpPr>
            <p:cNvPr id="8619" name="Google Shape;8619;p11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11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119"/>
          <p:cNvGrpSpPr/>
          <p:nvPr/>
        </p:nvGrpSpPr>
        <p:grpSpPr>
          <a:xfrm>
            <a:off x="4706620" y="2839808"/>
            <a:ext cx="914340" cy="60959"/>
            <a:chOff x="3558802" y="4011427"/>
            <a:chExt cx="1866000" cy="111300"/>
          </a:xfrm>
        </p:grpSpPr>
        <p:sp>
          <p:nvSpPr>
            <p:cNvPr id="8622" name="Google Shape;8622;p11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11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119"/>
          <p:cNvGrpSpPr/>
          <p:nvPr/>
        </p:nvGrpSpPr>
        <p:grpSpPr>
          <a:xfrm>
            <a:off x="5871419" y="3167606"/>
            <a:ext cx="2522867" cy="1001454"/>
            <a:chOff x="1904318" y="789980"/>
            <a:chExt cx="1489472" cy="606868"/>
          </a:xfrm>
        </p:grpSpPr>
        <p:cxnSp>
          <p:nvCxnSpPr>
            <p:cNvPr id="8625" name="Google Shape;8625;p11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626" name="Google Shape;8626;p11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627" name="Google Shape;8627;p11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628" name="Google Shape;8628;p11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629" name="Google Shape;8629;p11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630" name="Google Shape;8630;p11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631" name="Google Shape;8631;p11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632" name="Google Shape;8632;p11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11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11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11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1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11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11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639" name="Google Shape;8639;p11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640" name="Google Shape;8640;p11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641" name="Google Shape;8641;p11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119"/>
          <p:cNvGrpSpPr/>
          <p:nvPr/>
        </p:nvGrpSpPr>
        <p:grpSpPr>
          <a:xfrm>
            <a:off x="3355824" y="951642"/>
            <a:ext cx="2363393" cy="1005865"/>
            <a:chOff x="3292400" y="1193188"/>
            <a:chExt cx="2615240" cy="1131075"/>
          </a:xfrm>
        </p:grpSpPr>
        <p:sp>
          <p:nvSpPr>
            <p:cNvPr id="8643" name="Google Shape;8643;p11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44" name="Google Shape;8644;p11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45" name="Google Shape;8645;p11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646" name="Google Shape;8646;p11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647" name="Google Shape;8647;p11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648" name="Google Shape;8648;p11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649" name="Google Shape;8649;p11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650" name="Google Shape;8650;p11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651" name="Google Shape;8651;p11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652" name="Google Shape;8652;p11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653" name="Google Shape;8653;p11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54" name="Google Shape;8654;p11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655" name="Google Shape;8655;p11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56" name="Google Shape;8656;p11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657" name="Google Shape;8657;p119"/>
            <p:cNvGrpSpPr/>
            <p:nvPr/>
          </p:nvGrpSpPr>
          <p:grpSpPr>
            <a:xfrm>
              <a:off x="3748438" y="1378608"/>
              <a:ext cx="2159202" cy="903971"/>
              <a:chOff x="1683525" y="2179850"/>
              <a:chExt cx="4519050" cy="2134525"/>
            </a:xfrm>
          </p:grpSpPr>
          <p:sp>
            <p:nvSpPr>
              <p:cNvPr id="8658" name="Google Shape;8658;p11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9" name="Google Shape;8659;p11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0" name="Google Shape;8660;p11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1" name="Google Shape;8661;p11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2" name="Google Shape;8662;p11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3" name="Google Shape;8663;p11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4" name="Google Shape;8664;p11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5" name="Google Shape;8665;p11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6" name="Google Shape;8666;p11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7" name="Google Shape;8667;p11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8" name="Google Shape;8668;p11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9" name="Google Shape;8669;p11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3" name="Shape 8673"/>
        <p:cNvGrpSpPr/>
        <p:nvPr/>
      </p:nvGrpSpPr>
      <p:grpSpPr>
        <a:xfrm>
          <a:off x="0" y="0"/>
          <a:ext cx="0" cy="0"/>
          <a:chOff x="0" y="0"/>
          <a:chExt cx="0" cy="0"/>
        </a:xfrm>
      </p:grpSpPr>
      <p:grpSp>
        <p:nvGrpSpPr>
          <p:cNvPr id="8674" name="Google Shape;8674;p120"/>
          <p:cNvGrpSpPr/>
          <p:nvPr/>
        </p:nvGrpSpPr>
        <p:grpSpPr>
          <a:xfrm>
            <a:off x="4796690" y="970936"/>
            <a:ext cx="745431" cy="718863"/>
            <a:chOff x="4249973" y="1201875"/>
            <a:chExt cx="1958568" cy="1888762"/>
          </a:xfrm>
        </p:grpSpPr>
        <p:sp>
          <p:nvSpPr>
            <p:cNvPr id="8675" name="Google Shape;8675;p12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6" name="Google Shape;8676;p120"/>
            <p:cNvGrpSpPr/>
            <p:nvPr/>
          </p:nvGrpSpPr>
          <p:grpSpPr>
            <a:xfrm>
              <a:off x="5853086" y="1789142"/>
              <a:ext cx="355454" cy="1048099"/>
              <a:chOff x="5576108" y="2016725"/>
              <a:chExt cx="565200" cy="1666560"/>
            </a:xfrm>
          </p:grpSpPr>
          <p:sp>
            <p:nvSpPr>
              <p:cNvPr id="8677" name="Google Shape;8677;p12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78" name="Google Shape;8678;p12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120"/>
            <p:cNvGrpSpPr/>
            <p:nvPr/>
          </p:nvGrpSpPr>
          <p:grpSpPr>
            <a:xfrm>
              <a:off x="4869455" y="2691676"/>
              <a:ext cx="1013897" cy="398961"/>
              <a:chOff x="4012057" y="3451825"/>
              <a:chExt cx="1612175" cy="634379"/>
            </a:xfrm>
          </p:grpSpPr>
          <p:sp>
            <p:nvSpPr>
              <p:cNvPr id="8680" name="Google Shape;8680;p12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81" name="Google Shape;8681;p12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120"/>
            <p:cNvGrpSpPr/>
            <p:nvPr/>
          </p:nvGrpSpPr>
          <p:grpSpPr>
            <a:xfrm>
              <a:off x="4276937" y="2155961"/>
              <a:ext cx="651965" cy="891358"/>
              <a:chOff x="3069908" y="2599997"/>
              <a:chExt cx="1036675" cy="1417328"/>
            </a:xfrm>
          </p:grpSpPr>
          <p:sp>
            <p:nvSpPr>
              <p:cNvPr id="8683" name="Google Shape;8683;p12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84" name="Google Shape;8684;p12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120"/>
            <p:cNvGrpSpPr/>
            <p:nvPr/>
          </p:nvGrpSpPr>
          <p:grpSpPr>
            <a:xfrm>
              <a:off x="5054918" y="1201875"/>
              <a:ext cx="999548" cy="602711"/>
              <a:chOff x="4306958" y="1082925"/>
              <a:chExt cx="1589359" cy="958358"/>
            </a:xfrm>
          </p:grpSpPr>
          <p:sp>
            <p:nvSpPr>
              <p:cNvPr id="8686" name="Google Shape;8686;p12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87" name="Google Shape;8687;p12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120"/>
            <p:cNvGrpSpPr/>
            <p:nvPr/>
          </p:nvGrpSpPr>
          <p:grpSpPr>
            <a:xfrm>
              <a:off x="4249973" y="1303451"/>
              <a:ext cx="799317" cy="841334"/>
              <a:chOff x="3027033" y="1244439"/>
              <a:chExt cx="1270977" cy="1337786"/>
            </a:xfrm>
          </p:grpSpPr>
          <p:sp>
            <p:nvSpPr>
              <p:cNvPr id="8689" name="Google Shape;8689;p12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90" name="Google Shape;8690;p12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1" name="Google Shape;8691;p120"/>
          <p:cNvGrpSpPr/>
          <p:nvPr/>
        </p:nvGrpSpPr>
        <p:grpSpPr>
          <a:xfrm>
            <a:off x="713063" y="1849386"/>
            <a:ext cx="761767" cy="729896"/>
            <a:chOff x="2657744" y="2337745"/>
            <a:chExt cx="832987" cy="798137"/>
          </a:xfrm>
        </p:grpSpPr>
        <p:sp>
          <p:nvSpPr>
            <p:cNvPr id="8692" name="Google Shape;8692;p12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12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12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12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12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12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120"/>
          <p:cNvGrpSpPr/>
          <p:nvPr/>
        </p:nvGrpSpPr>
        <p:grpSpPr>
          <a:xfrm>
            <a:off x="3224027" y="1852592"/>
            <a:ext cx="685569" cy="723586"/>
            <a:chOff x="3398134" y="2057755"/>
            <a:chExt cx="704087" cy="743130"/>
          </a:xfrm>
        </p:grpSpPr>
        <p:grpSp>
          <p:nvGrpSpPr>
            <p:cNvPr id="8699" name="Google Shape;8699;p120"/>
            <p:cNvGrpSpPr/>
            <p:nvPr/>
          </p:nvGrpSpPr>
          <p:grpSpPr>
            <a:xfrm>
              <a:off x="3398134" y="2290183"/>
              <a:ext cx="315300" cy="219900"/>
              <a:chOff x="3398134" y="2290183"/>
              <a:chExt cx="315300" cy="219900"/>
            </a:xfrm>
          </p:grpSpPr>
          <p:sp>
            <p:nvSpPr>
              <p:cNvPr id="8700" name="Google Shape;8700;p12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01" name="Google Shape;8701;p120"/>
              <p:cNvCxnSpPr>
                <a:stCxn id="870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702" name="Google Shape;8702;p120"/>
            <p:cNvGrpSpPr/>
            <p:nvPr/>
          </p:nvGrpSpPr>
          <p:grpSpPr>
            <a:xfrm>
              <a:off x="3547823" y="2467358"/>
              <a:ext cx="219900" cy="333527"/>
              <a:chOff x="3547823" y="2467358"/>
              <a:chExt cx="219900" cy="333527"/>
            </a:xfrm>
          </p:grpSpPr>
          <p:sp>
            <p:nvSpPr>
              <p:cNvPr id="8703" name="Google Shape;8703;p12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04" name="Google Shape;8704;p12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705" name="Google Shape;8705;p120"/>
            <p:cNvGrpSpPr/>
            <p:nvPr/>
          </p:nvGrpSpPr>
          <p:grpSpPr>
            <a:xfrm>
              <a:off x="3734138" y="2467358"/>
              <a:ext cx="219900" cy="333527"/>
              <a:chOff x="3734138" y="2467358"/>
              <a:chExt cx="219900" cy="333527"/>
            </a:xfrm>
          </p:grpSpPr>
          <p:sp>
            <p:nvSpPr>
              <p:cNvPr id="8706" name="Google Shape;8706;p12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07" name="Google Shape;8707;p12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708" name="Google Shape;8708;p120"/>
            <p:cNvGrpSpPr/>
            <p:nvPr/>
          </p:nvGrpSpPr>
          <p:grpSpPr>
            <a:xfrm>
              <a:off x="3787560" y="2288011"/>
              <a:ext cx="314661" cy="219900"/>
              <a:chOff x="3787560" y="2288011"/>
              <a:chExt cx="314661" cy="219900"/>
            </a:xfrm>
          </p:grpSpPr>
          <p:sp>
            <p:nvSpPr>
              <p:cNvPr id="8709" name="Google Shape;8709;p12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10" name="Google Shape;8710;p12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711" name="Google Shape;8711;p120"/>
            <p:cNvGrpSpPr/>
            <p:nvPr/>
          </p:nvGrpSpPr>
          <p:grpSpPr>
            <a:xfrm>
              <a:off x="3637290" y="2057755"/>
              <a:ext cx="219900" cy="335499"/>
              <a:chOff x="3637290" y="2057755"/>
              <a:chExt cx="219900" cy="335499"/>
            </a:xfrm>
          </p:grpSpPr>
          <p:sp>
            <p:nvSpPr>
              <p:cNvPr id="8712" name="Google Shape;8712;p12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713" name="Google Shape;8713;p12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714" name="Google Shape;8714;p120"/>
          <p:cNvGrpSpPr/>
          <p:nvPr/>
        </p:nvGrpSpPr>
        <p:grpSpPr>
          <a:xfrm>
            <a:off x="4899249" y="1859288"/>
            <a:ext cx="710153" cy="710153"/>
            <a:chOff x="5007123" y="2079403"/>
            <a:chExt cx="687600" cy="687600"/>
          </a:xfrm>
        </p:grpSpPr>
        <p:sp>
          <p:nvSpPr>
            <p:cNvPr id="8715" name="Google Shape;8715;p12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12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12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12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120"/>
          <p:cNvGrpSpPr/>
          <p:nvPr/>
        </p:nvGrpSpPr>
        <p:grpSpPr>
          <a:xfrm>
            <a:off x="5708687" y="1853794"/>
            <a:ext cx="720998" cy="721183"/>
            <a:chOff x="5797446" y="2063053"/>
            <a:chExt cx="698100" cy="698280"/>
          </a:xfrm>
        </p:grpSpPr>
        <p:sp>
          <p:nvSpPr>
            <p:cNvPr id="8720" name="Google Shape;8720;p12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12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12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12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120"/>
          <p:cNvGrpSpPr/>
          <p:nvPr/>
        </p:nvGrpSpPr>
        <p:grpSpPr>
          <a:xfrm>
            <a:off x="8153834" y="3499399"/>
            <a:ext cx="280585" cy="673164"/>
            <a:chOff x="8075075" y="3754290"/>
            <a:chExt cx="255612" cy="613194"/>
          </a:xfrm>
        </p:grpSpPr>
        <p:grpSp>
          <p:nvGrpSpPr>
            <p:cNvPr id="8725" name="Google Shape;8725;p120"/>
            <p:cNvGrpSpPr/>
            <p:nvPr/>
          </p:nvGrpSpPr>
          <p:grpSpPr>
            <a:xfrm>
              <a:off x="8075075" y="3754290"/>
              <a:ext cx="255612" cy="613194"/>
              <a:chOff x="8075075" y="3754290"/>
              <a:chExt cx="255612" cy="613194"/>
            </a:xfrm>
          </p:grpSpPr>
          <p:sp>
            <p:nvSpPr>
              <p:cNvPr id="8726" name="Google Shape;8726;p12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12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8" name="Google Shape;8728;p12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120"/>
          <p:cNvGrpSpPr/>
          <p:nvPr/>
        </p:nvGrpSpPr>
        <p:grpSpPr>
          <a:xfrm>
            <a:off x="5270892" y="3488196"/>
            <a:ext cx="470352" cy="683745"/>
            <a:chOff x="1697726" y="3244179"/>
            <a:chExt cx="788124" cy="1146069"/>
          </a:xfrm>
        </p:grpSpPr>
        <p:sp>
          <p:nvSpPr>
            <p:cNvPr id="8730" name="Google Shape;8730;p12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12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2" name="Google Shape;8732;p120"/>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3" name="Google Shape;8733;p120"/>
          <p:cNvGrpSpPr/>
          <p:nvPr/>
        </p:nvGrpSpPr>
        <p:grpSpPr>
          <a:xfrm>
            <a:off x="5892043" y="3499398"/>
            <a:ext cx="293891" cy="293845"/>
            <a:chOff x="6134814" y="3754290"/>
            <a:chExt cx="293891" cy="293845"/>
          </a:xfrm>
        </p:grpSpPr>
        <p:sp>
          <p:nvSpPr>
            <p:cNvPr id="8734" name="Google Shape;8734;p12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12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120"/>
          <p:cNvGrpSpPr/>
          <p:nvPr/>
        </p:nvGrpSpPr>
        <p:grpSpPr>
          <a:xfrm>
            <a:off x="5892043" y="3878069"/>
            <a:ext cx="293891" cy="293891"/>
            <a:chOff x="6134814" y="4086186"/>
            <a:chExt cx="293891" cy="293891"/>
          </a:xfrm>
        </p:grpSpPr>
        <p:sp>
          <p:nvSpPr>
            <p:cNvPr id="8737" name="Google Shape;8737;p12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12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9" name="Google Shape;8739;p120"/>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120"/>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1" name="Google Shape;8741;p120"/>
          <p:cNvGrpSpPr/>
          <p:nvPr/>
        </p:nvGrpSpPr>
        <p:grpSpPr>
          <a:xfrm>
            <a:off x="7817018" y="2706762"/>
            <a:ext cx="622883" cy="621944"/>
            <a:chOff x="1187048" y="238125"/>
            <a:chExt cx="5256397" cy="5248476"/>
          </a:xfrm>
        </p:grpSpPr>
        <p:sp>
          <p:nvSpPr>
            <p:cNvPr id="8742" name="Google Shape;8742;p12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12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12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12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120"/>
          <p:cNvGrpSpPr/>
          <p:nvPr/>
        </p:nvGrpSpPr>
        <p:grpSpPr>
          <a:xfrm>
            <a:off x="2274123" y="2716370"/>
            <a:ext cx="1310987" cy="612407"/>
            <a:chOff x="238125" y="1188750"/>
            <a:chExt cx="7140450" cy="3335550"/>
          </a:xfrm>
        </p:grpSpPr>
        <p:sp>
          <p:nvSpPr>
            <p:cNvPr id="8747" name="Google Shape;8747;p12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2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2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12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12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120"/>
          <p:cNvGrpSpPr/>
          <p:nvPr/>
        </p:nvGrpSpPr>
        <p:grpSpPr>
          <a:xfrm>
            <a:off x="6599995" y="2706925"/>
            <a:ext cx="1110299" cy="621702"/>
            <a:chOff x="238125" y="1335475"/>
            <a:chExt cx="5418735" cy="3034175"/>
          </a:xfrm>
        </p:grpSpPr>
        <p:sp>
          <p:nvSpPr>
            <p:cNvPr id="8753" name="Google Shape;8753;p12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12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12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120"/>
          <p:cNvGrpSpPr/>
          <p:nvPr/>
        </p:nvGrpSpPr>
        <p:grpSpPr>
          <a:xfrm>
            <a:off x="5417655" y="2703822"/>
            <a:ext cx="1074451" cy="627181"/>
            <a:chOff x="5359127" y="2910889"/>
            <a:chExt cx="1097723" cy="640831"/>
          </a:xfrm>
        </p:grpSpPr>
        <p:grpSp>
          <p:nvGrpSpPr>
            <p:cNvPr id="8757" name="Google Shape;8757;p120"/>
            <p:cNvGrpSpPr/>
            <p:nvPr/>
          </p:nvGrpSpPr>
          <p:grpSpPr>
            <a:xfrm>
              <a:off x="5929791" y="3263088"/>
              <a:ext cx="527060" cy="287097"/>
              <a:chOff x="5929791" y="3263088"/>
              <a:chExt cx="527060" cy="287097"/>
            </a:xfrm>
          </p:grpSpPr>
          <p:sp>
            <p:nvSpPr>
              <p:cNvPr id="8758" name="Google Shape;8758;p12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59" name="Google Shape;8759;p12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60" name="Google Shape;8760;p120"/>
            <p:cNvGrpSpPr/>
            <p:nvPr/>
          </p:nvGrpSpPr>
          <p:grpSpPr>
            <a:xfrm>
              <a:off x="5359127" y="3263089"/>
              <a:ext cx="526428" cy="288631"/>
              <a:chOff x="5359127" y="3263089"/>
              <a:chExt cx="526428" cy="288631"/>
            </a:xfrm>
          </p:grpSpPr>
          <p:sp>
            <p:nvSpPr>
              <p:cNvPr id="8761" name="Google Shape;8761;p12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62" name="Google Shape;8762;p12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63" name="Google Shape;8763;p120"/>
            <p:cNvGrpSpPr/>
            <p:nvPr/>
          </p:nvGrpSpPr>
          <p:grpSpPr>
            <a:xfrm>
              <a:off x="5551525" y="2910889"/>
              <a:ext cx="520901" cy="610283"/>
              <a:chOff x="5551525" y="2910889"/>
              <a:chExt cx="520901" cy="610283"/>
            </a:xfrm>
          </p:grpSpPr>
          <p:sp>
            <p:nvSpPr>
              <p:cNvPr id="8764" name="Google Shape;8764;p12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65" name="Google Shape;8765;p12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66" name="Google Shape;8766;p120"/>
            <p:cNvGrpSpPr/>
            <p:nvPr/>
          </p:nvGrpSpPr>
          <p:grpSpPr>
            <a:xfrm>
              <a:off x="5743962" y="2919100"/>
              <a:ext cx="623674" cy="284502"/>
              <a:chOff x="5743962" y="2919100"/>
              <a:chExt cx="623674" cy="284502"/>
            </a:xfrm>
          </p:grpSpPr>
          <p:sp>
            <p:nvSpPr>
              <p:cNvPr id="8767" name="Google Shape;8767;p12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68" name="Google Shape;8768;p12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769" name="Google Shape;8769;p120"/>
          <p:cNvGrpSpPr/>
          <p:nvPr/>
        </p:nvGrpSpPr>
        <p:grpSpPr>
          <a:xfrm>
            <a:off x="7568868" y="1854534"/>
            <a:ext cx="874976" cy="719600"/>
            <a:chOff x="7608988" y="2093194"/>
            <a:chExt cx="817276" cy="672147"/>
          </a:xfrm>
        </p:grpSpPr>
        <p:cxnSp>
          <p:nvCxnSpPr>
            <p:cNvPr id="8770" name="Google Shape;8770;p12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71" name="Google Shape;8771;p12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72" name="Google Shape;8772;p12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73" name="Google Shape;8773;p12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74" name="Google Shape;8774;p12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775" name="Google Shape;8775;p12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776" name="Google Shape;8776;p120"/>
            <p:cNvGrpSpPr/>
            <p:nvPr/>
          </p:nvGrpSpPr>
          <p:grpSpPr>
            <a:xfrm>
              <a:off x="7721175" y="2093194"/>
              <a:ext cx="599587" cy="623846"/>
              <a:chOff x="7721175" y="2093194"/>
              <a:chExt cx="599587" cy="623846"/>
            </a:xfrm>
          </p:grpSpPr>
          <p:grpSp>
            <p:nvGrpSpPr>
              <p:cNvPr id="8777" name="Google Shape;8777;p120"/>
              <p:cNvGrpSpPr/>
              <p:nvPr/>
            </p:nvGrpSpPr>
            <p:grpSpPr>
              <a:xfrm>
                <a:off x="7721175" y="2093194"/>
                <a:ext cx="291605" cy="623846"/>
                <a:chOff x="9405575" y="2061418"/>
                <a:chExt cx="291605" cy="623846"/>
              </a:xfrm>
            </p:grpSpPr>
            <p:sp>
              <p:nvSpPr>
                <p:cNvPr id="8778" name="Google Shape;8778;p12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12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12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12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2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12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12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120"/>
              <p:cNvGrpSpPr/>
              <p:nvPr/>
            </p:nvGrpSpPr>
            <p:grpSpPr>
              <a:xfrm flipH="1">
                <a:off x="8029157" y="2093194"/>
                <a:ext cx="291605" cy="623846"/>
                <a:chOff x="9405575" y="2061418"/>
                <a:chExt cx="291605" cy="623846"/>
              </a:xfrm>
            </p:grpSpPr>
            <p:sp>
              <p:nvSpPr>
                <p:cNvPr id="8786" name="Google Shape;8786;p12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12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12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12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12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12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12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93" name="Google Shape;8793;p120"/>
          <p:cNvGrpSpPr/>
          <p:nvPr/>
        </p:nvGrpSpPr>
        <p:grpSpPr>
          <a:xfrm>
            <a:off x="4013304" y="970936"/>
            <a:ext cx="712557" cy="785901"/>
            <a:chOff x="4206459" y="1191441"/>
            <a:chExt cx="712557" cy="785901"/>
          </a:xfrm>
        </p:grpSpPr>
        <p:sp>
          <p:nvSpPr>
            <p:cNvPr id="8794" name="Google Shape;8794;p12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12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2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12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8" name="Google Shape;8798;p120"/>
            <p:cNvGrpSpPr/>
            <p:nvPr/>
          </p:nvGrpSpPr>
          <p:grpSpPr>
            <a:xfrm>
              <a:off x="4644280" y="1290523"/>
              <a:ext cx="143716" cy="29463"/>
              <a:chOff x="4644280" y="1290523"/>
              <a:chExt cx="143716" cy="29463"/>
            </a:xfrm>
          </p:grpSpPr>
          <p:sp>
            <p:nvSpPr>
              <p:cNvPr id="8799" name="Google Shape;8799;p12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2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12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12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120"/>
            <p:cNvGrpSpPr/>
            <p:nvPr/>
          </p:nvGrpSpPr>
          <p:grpSpPr>
            <a:xfrm>
              <a:off x="4356567" y="1191441"/>
              <a:ext cx="143690" cy="29488"/>
              <a:chOff x="4356567" y="1191441"/>
              <a:chExt cx="143690" cy="29488"/>
            </a:xfrm>
          </p:grpSpPr>
          <p:sp>
            <p:nvSpPr>
              <p:cNvPr id="8804" name="Google Shape;8804;p12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12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12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12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120"/>
            <p:cNvGrpSpPr/>
            <p:nvPr/>
          </p:nvGrpSpPr>
          <p:grpSpPr>
            <a:xfrm>
              <a:off x="4339009" y="1863727"/>
              <a:ext cx="143703" cy="29476"/>
              <a:chOff x="4339009" y="1863727"/>
              <a:chExt cx="143703" cy="29476"/>
            </a:xfrm>
          </p:grpSpPr>
          <p:sp>
            <p:nvSpPr>
              <p:cNvPr id="8809" name="Google Shape;8809;p12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12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12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12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120"/>
            <p:cNvGrpSpPr/>
            <p:nvPr/>
          </p:nvGrpSpPr>
          <p:grpSpPr>
            <a:xfrm>
              <a:off x="4206459" y="1607315"/>
              <a:ext cx="29539" cy="142899"/>
              <a:chOff x="4206459" y="1607315"/>
              <a:chExt cx="29539" cy="142899"/>
            </a:xfrm>
          </p:grpSpPr>
          <p:sp>
            <p:nvSpPr>
              <p:cNvPr id="8814" name="Google Shape;8814;p12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12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12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2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8" name="Google Shape;8818;p12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12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12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12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2" name="Google Shape;8822;p120"/>
            <p:cNvGrpSpPr/>
            <p:nvPr/>
          </p:nvGrpSpPr>
          <p:grpSpPr>
            <a:xfrm>
              <a:off x="4889463" y="1423737"/>
              <a:ext cx="29552" cy="142899"/>
              <a:chOff x="4889463" y="1423737"/>
              <a:chExt cx="29552" cy="142899"/>
            </a:xfrm>
          </p:grpSpPr>
          <p:sp>
            <p:nvSpPr>
              <p:cNvPr id="8823" name="Google Shape;8823;p12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12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12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12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120"/>
            <p:cNvGrpSpPr/>
            <p:nvPr/>
          </p:nvGrpSpPr>
          <p:grpSpPr>
            <a:xfrm>
              <a:off x="4771663" y="1876896"/>
              <a:ext cx="108651" cy="100447"/>
              <a:chOff x="4771663" y="1876896"/>
              <a:chExt cx="108651" cy="100447"/>
            </a:xfrm>
          </p:grpSpPr>
          <p:sp>
            <p:nvSpPr>
              <p:cNvPr id="8828" name="Google Shape;8828;p12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12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12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12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2" name="Google Shape;8832;p120"/>
          <p:cNvGrpSpPr/>
          <p:nvPr/>
        </p:nvGrpSpPr>
        <p:grpSpPr>
          <a:xfrm>
            <a:off x="4008780" y="1854159"/>
            <a:ext cx="791287" cy="720350"/>
            <a:chOff x="267375" y="1071875"/>
            <a:chExt cx="470500" cy="428550"/>
          </a:xfrm>
        </p:grpSpPr>
        <p:sp>
          <p:nvSpPr>
            <p:cNvPr id="8833" name="Google Shape;8833;p12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12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12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12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12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12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12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12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120"/>
          <p:cNvGrpSpPr/>
          <p:nvPr/>
        </p:nvGrpSpPr>
        <p:grpSpPr>
          <a:xfrm>
            <a:off x="709275" y="3498789"/>
            <a:ext cx="1408444" cy="673166"/>
            <a:chOff x="712664" y="3693287"/>
            <a:chExt cx="1460738" cy="698160"/>
          </a:xfrm>
        </p:grpSpPr>
        <p:grpSp>
          <p:nvGrpSpPr>
            <p:cNvPr id="8842" name="Google Shape;8842;p120"/>
            <p:cNvGrpSpPr/>
            <p:nvPr/>
          </p:nvGrpSpPr>
          <p:grpSpPr>
            <a:xfrm>
              <a:off x="1380079" y="4133090"/>
              <a:ext cx="234048" cy="258099"/>
              <a:chOff x="1380079" y="4133090"/>
              <a:chExt cx="234048" cy="258099"/>
            </a:xfrm>
          </p:grpSpPr>
          <p:sp>
            <p:nvSpPr>
              <p:cNvPr id="8843" name="Google Shape;8843;p12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12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2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120"/>
            <p:cNvGrpSpPr/>
            <p:nvPr/>
          </p:nvGrpSpPr>
          <p:grpSpPr>
            <a:xfrm>
              <a:off x="884610" y="3864082"/>
              <a:ext cx="1118566" cy="527275"/>
              <a:chOff x="890961" y="3865463"/>
              <a:chExt cx="1115221" cy="525698"/>
            </a:xfrm>
          </p:grpSpPr>
          <p:sp>
            <p:nvSpPr>
              <p:cNvPr id="8847" name="Google Shape;8847;p12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12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12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120"/>
            <p:cNvGrpSpPr/>
            <p:nvPr/>
          </p:nvGrpSpPr>
          <p:grpSpPr>
            <a:xfrm>
              <a:off x="712664" y="3693287"/>
              <a:ext cx="1460738" cy="698160"/>
              <a:chOff x="712664" y="3693025"/>
              <a:chExt cx="1460738" cy="698160"/>
            </a:xfrm>
          </p:grpSpPr>
          <p:sp>
            <p:nvSpPr>
              <p:cNvPr id="8851" name="Google Shape;8851;p12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12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12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12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12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12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7" name="Google Shape;8857;p120"/>
          <p:cNvGrpSpPr/>
          <p:nvPr/>
        </p:nvGrpSpPr>
        <p:grpSpPr>
          <a:xfrm>
            <a:off x="3146990" y="970936"/>
            <a:ext cx="795485" cy="738831"/>
            <a:chOff x="3348603" y="1236445"/>
            <a:chExt cx="749256" cy="695894"/>
          </a:xfrm>
        </p:grpSpPr>
        <p:grpSp>
          <p:nvGrpSpPr>
            <p:cNvPr id="8858" name="Google Shape;8858;p120"/>
            <p:cNvGrpSpPr/>
            <p:nvPr/>
          </p:nvGrpSpPr>
          <p:grpSpPr>
            <a:xfrm>
              <a:off x="3583779" y="1236445"/>
              <a:ext cx="293795" cy="285811"/>
              <a:chOff x="3750225" y="1774000"/>
              <a:chExt cx="149575" cy="145525"/>
            </a:xfrm>
          </p:grpSpPr>
          <p:sp>
            <p:nvSpPr>
              <p:cNvPr id="8859" name="Google Shape;8859;p12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2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120"/>
            <p:cNvGrpSpPr/>
            <p:nvPr/>
          </p:nvGrpSpPr>
          <p:grpSpPr>
            <a:xfrm>
              <a:off x="3775534" y="1462599"/>
              <a:ext cx="322325" cy="285958"/>
              <a:chOff x="3847850" y="1889150"/>
              <a:chExt cx="164100" cy="145600"/>
            </a:xfrm>
          </p:grpSpPr>
          <p:sp>
            <p:nvSpPr>
              <p:cNvPr id="8862" name="Google Shape;8862;p12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12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120"/>
            <p:cNvGrpSpPr/>
            <p:nvPr/>
          </p:nvGrpSpPr>
          <p:grpSpPr>
            <a:xfrm>
              <a:off x="3545329" y="1646528"/>
              <a:ext cx="293746" cy="285811"/>
              <a:chOff x="3730650" y="1982800"/>
              <a:chExt cx="149550" cy="145525"/>
            </a:xfrm>
          </p:grpSpPr>
          <p:sp>
            <p:nvSpPr>
              <p:cNvPr id="8865" name="Google Shape;8865;p12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12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120"/>
            <p:cNvGrpSpPr/>
            <p:nvPr/>
          </p:nvGrpSpPr>
          <p:grpSpPr>
            <a:xfrm>
              <a:off x="3348603" y="1415046"/>
              <a:ext cx="294384" cy="284387"/>
              <a:chOff x="3630494" y="1864938"/>
              <a:chExt cx="149875" cy="144800"/>
            </a:xfrm>
          </p:grpSpPr>
          <p:sp>
            <p:nvSpPr>
              <p:cNvPr id="8868" name="Google Shape;8868;p12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12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0" name="Google Shape;8870;p120"/>
          <p:cNvGrpSpPr/>
          <p:nvPr/>
        </p:nvGrpSpPr>
        <p:grpSpPr>
          <a:xfrm>
            <a:off x="2268517" y="3493832"/>
            <a:ext cx="1324924" cy="678083"/>
            <a:chOff x="2413923" y="3711366"/>
            <a:chExt cx="1374117" cy="703260"/>
          </a:xfrm>
        </p:grpSpPr>
        <p:grpSp>
          <p:nvGrpSpPr>
            <p:cNvPr id="8871" name="Google Shape;8871;p120"/>
            <p:cNvGrpSpPr/>
            <p:nvPr/>
          </p:nvGrpSpPr>
          <p:grpSpPr>
            <a:xfrm>
              <a:off x="2413923" y="3711366"/>
              <a:ext cx="1374117" cy="703260"/>
              <a:chOff x="2413923" y="3711366"/>
              <a:chExt cx="1374117" cy="703260"/>
            </a:xfrm>
          </p:grpSpPr>
          <p:sp>
            <p:nvSpPr>
              <p:cNvPr id="8872" name="Google Shape;8872;p12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3" name="Google Shape;8873;p120"/>
              <p:cNvGrpSpPr/>
              <p:nvPr/>
            </p:nvGrpSpPr>
            <p:grpSpPr>
              <a:xfrm>
                <a:off x="2600284" y="3808654"/>
                <a:ext cx="234506" cy="138009"/>
                <a:chOff x="2600284" y="3808654"/>
                <a:chExt cx="234506" cy="138009"/>
              </a:xfrm>
            </p:grpSpPr>
            <p:sp>
              <p:nvSpPr>
                <p:cNvPr id="8874" name="Google Shape;8874;p12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5" name="Google Shape;8875;p12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6" name="Google Shape;8876;p120"/>
              <p:cNvGrpSpPr/>
              <p:nvPr/>
            </p:nvGrpSpPr>
            <p:grpSpPr>
              <a:xfrm>
                <a:off x="3359659" y="3805664"/>
                <a:ext cx="232294" cy="141000"/>
                <a:chOff x="3359659" y="3805664"/>
                <a:chExt cx="232294" cy="141000"/>
              </a:xfrm>
            </p:grpSpPr>
            <p:sp>
              <p:nvSpPr>
                <p:cNvPr id="8877" name="Google Shape;8877;p12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8" name="Google Shape;8878;p12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9" name="Google Shape;8879;p120"/>
              <p:cNvGrpSpPr/>
              <p:nvPr/>
            </p:nvGrpSpPr>
            <p:grpSpPr>
              <a:xfrm>
                <a:off x="3067316" y="3711366"/>
                <a:ext cx="66900" cy="166809"/>
                <a:chOff x="3067316" y="3711366"/>
                <a:chExt cx="66900" cy="166809"/>
              </a:xfrm>
            </p:grpSpPr>
            <p:sp>
              <p:nvSpPr>
                <p:cNvPr id="8880" name="Google Shape;8880;p12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1" name="Google Shape;8881;p12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82" name="Google Shape;8882;p120"/>
              <p:cNvGrpSpPr/>
              <p:nvPr/>
            </p:nvGrpSpPr>
            <p:grpSpPr>
              <a:xfrm>
                <a:off x="2413923" y="4058666"/>
                <a:ext cx="224119" cy="66900"/>
                <a:chOff x="2413923" y="4058666"/>
                <a:chExt cx="224119" cy="66900"/>
              </a:xfrm>
            </p:grpSpPr>
            <p:sp>
              <p:nvSpPr>
                <p:cNvPr id="8883" name="Google Shape;8883;p12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4" name="Google Shape;8884;p12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85" name="Google Shape;8885;p120"/>
              <p:cNvGrpSpPr/>
              <p:nvPr/>
            </p:nvGrpSpPr>
            <p:grpSpPr>
              <a:xfrm>
                <a:off x="3564643" y="4058666"/>
                <a:ext cx="223397" cy="66900"/>
                <a:chOff x="3564643" y="4058666"/>
                <a:chExt cx="223397" cy="66900"/>
              </a:xfrm>
            </p:grpSpPr>
            <p:sp>
              <p:nvSpPr>
                <p:cNvPr id="8886" name="Google Shape;8886;p12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7" name="Google Shape;8887;p12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888" name="Google Shape;8888;p120"/>
            <p:cNvGrpSpPr/>
            <p:nvPr/>
          </p:nvGrpSpPr>
          <p:grpSpPr>
            <a:xfrm>
              <a:off x="2633353" y="3965763"/>
              <a:ext cx="933975" cy="445687"/>
              <a:chOff x="2633353" y="3965763"/>
              <a:chExt cx="933975" cy="445687"/>
            </a:xfrm>
          </p:grpSpPr>
          <p:sp>
            <p:nvSpPr>
              <p:cNvPr id="8889" name="Google Shape;8889;p12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12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1" name="Google Shape;8891;p120"/>
          <p:cNvGrpSpPr/>
          <p:nvPr/>
        </p:nvGrpSpPr>
        <p:grpSpPr>
          <a:xfrm>
            <a:off x="6392789" y="1044380"/>
            <a:ext cx="1131087" cy="587383"/>
            <a:chOff x="238125" y="999450"/>
            <a:chExt cx="7140700" cy="3708225"/>
          </a:xfrm>
        </p:grpSpPr>
        <p:sp>
          <p:nvSpPr>
            <p:cNvPr id="8892" name="Google Shape;8892;p12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12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12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12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12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12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12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2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12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120"/>
          <p:cNvGrpSpPr/>
          <p:nvPr/>
        </p:nvGrpSpPr>
        <p:grpSpPr>
          <a:xfrm>
            <a:off x="3744240" y="3493874"/>
            <a:ext cx="1375854" cy="678131"/>
            <a:chOff x="3913765" y="3641905"/>
            <a:chExt cx="1522805" cy="750560"/>
          </a:xfrm>
        </p:grpSpPr>
        <p:grpSp>
          <p:nvGrpSpPr>
            <p:cNvPr id="8902" name="Google Shape;8902;p120"/>
            <p:cNvGrpSpPr/>
            <p:nvPr/>
          </p:nvGrpSpPr>
          <p:grpSpPr>
            <a:xfrm>
              <a:off x="3913765" y="3997002"/>
              <a:ext cx="1522805" cy="395463"/>
              <a:chOff x="3913765" y="3997002"/>
              <a:chExt cx="1522805" cy="395463"/>
            </a:xfrm>
          </p:grpSpPr>
          <p:grpSp>
            <p:nvGrpSpPr>
              <p:cNvPr id="8903" name="Google Shape;8903;p120"/>
              <p:cNvGrpSpPr/>
              <p:nvPr/>
            </p:nvGrpSpPr>
            <p:grpSpPr>
              <a:xfrm>
                <a:off x="3913765" y="4138659"/>
                <a:ext cx="507602" cy="253806"/>
                <a:chOff x="3913765" y="4138659"/>
                <a:chExt cx="507602" cy="253806"/>
              </a:xfrm>
            </p:grpSpPr>
            <p:sp>
              <p:nvSpPr>
                <p:cNvPr id="8904" name="Google Shape;8904;p12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12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906" name="Google Shape;8906;p120"/>
              <p:cNvGrpSpPr/>
              <p:nvPr/>
            </p:nvGrpSpPr>
            <p:grpSpPr>
              <a:xfrm>
                <a:off x="4421361" y="3997002"/>
                <a:ext cx="507618" cy="395463"/>
                <a:chOff x="4421361" y="3997002"/>
                <a:chExt cx="507618" cy="395463"/>
              </a:xfrm>
            </p:grpSpPr>
            <p:sp>
              <p:nvSpPr>
                <p:cNvPr id="8907" name="Google Shape;8907;p12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12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120"/>
              <p:cNvGrpSpPr/>
              <p:nvPr/>
            </p:nvGrpSpPr>
            <p:grpSpPr>
              <a:xfrm>
                <a:off x="4928973" y="4189418"/>
                <a:ext cx="507596" cy="203047"/>
                <a:chOff x="4928973" y="4189418"/>
                <a:chExt cx="507596" cy="203047"/>
              </a:xfrm>
            </p:grpSpPr>
            <p:sp>
              <p:nvSpPr>
                <p:cNvPr id="8910" name="Google Shape;8910;p12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12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2" name="Google Shape;8912;p120"/>
            <p:cNvGrpSpPr/>
            <p:nvPr/>
          </p:nvGrpSpPr>
          <p:grpSpPr>
            <a:xfrm>
              <a:off x="4482186" y="3641905"/>
              <a:ext cx="397605" cy="349784"/>
              <a:chOff x="2906375" y="1159725"/>
              <a:chExt cx="1860575" cy="1636800"/>
            </a:xfrm>
          </p:grpSpPr>
          <p:sp>
            <p:nvSpPr>
              <p:cNvPr id="8913" name="Google Shape;8913;p12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12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12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12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7" name="Google Shape;8917;p120"/>
          <p:cNvGrpSpPr/>
          <p:nvPr/>
        </p:nvGrpSpPr>
        <p:grpSpPr>
          <a:xfrm>
            <a:off x="6528949" y="1853801"/>
            <a:ext cx="940737" cy="721067"/>
            <a:chOff x="6599718" y="2068734"/>
            <a:chExt cx="940737" cy="721067"/>
          </a:xfrm>
        </p:grpSpPr>
        <p:sp>
          <p:nvSpPr>
            <p:cNvPr id="8918" name="Google Shape;8918;p12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12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12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12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12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12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4" name="Google Shape;8924;p120"/>
            <p:cNvGrpSpPr/>
            <p:nvPr/>
          </p:nvGrpSpPr>
          <p:grpSpPr>
            <a:xfrm>
              <a:off x="6836957" y="2068734"/>
              <a:ext cx="461892" cy="721067"/>
              <a:chOff x="6836957" y="2068734"/>
              <a:chExt cx="461892" cy="721067"/>
            </a:xfrm>
          </p:grpSpPr>
          <p:sp>
            <p:nvSpPr>
              <p:cNvPr id="8925" name="Google Shape;8925;p12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12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12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12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12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12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120"/>
              <p:cNvGrpSpPr/>
              <p:nvPr/>
            </p:nvGrpSpPr>
            <p:grpSpPr>
              <a:xfrm>
                <a:off x="6836957" y="2068734"/>
                <a:ext cx="461892" cy="721067"/>
                <a:chOff x="6836957" y="2068734"/>
                <a:chExt cx="461892" cy="721067"/>
              </a:xfrm>
            </p:grpSpPr>
            <p:sp>
              <p:nvSpPr>
                <p:cNvPr id="8932" name="Google Shape;8932;p12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12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12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12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12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12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2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39" name="Google Shape;8939;p120"/>
          <p:cNvGrpSpPr/>
          <p:nvPr/>
        </p:nvGrpSpPr>
        <p:grpSpPr>
          <a:xfrm>
            <a:off x="2412267" y="1858147"/>
            <a:ext cx="712577" cy="712374"/>
            <a:chOff x="2559249" y="2069323"/>
            <a:chExt cx="685566" cy="685634"/>
          </a:xfrm>
        </p:grpSpPr>
        <p:sp>
          <p:nvSpPr>
            <p:cNvPr id="8940" name="Google Shape;8940;p12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12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12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12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12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12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12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12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12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12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12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12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12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120"/>
          <p:cNvGrpSpPr/>
          <p:nvPr/>
        </p:nvGrpSpPr>
        <p:grpSpPr>
          <a:xfrm>
            <a:off x="7594705" y="970936"/>
            <a:ext cx="845645" cy="711911"/>
            <a:chOff x="951975" y="315800"/>
            <a:chExt cx="5860325" cy="4933550"/>
          </a:xfrm>
        </p:grpSpPr>
        <p:sp>
          <p:nvSpPr>
            <p:cNvPr id="8954" name="Google Shape;8954;p12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12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12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12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12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12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12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12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120"/>
          <p:cNvGrpSpPr/>
          <p:nvPr/>
        </p:nvGrpSpPr>
        <p:grpSpPr>
          <a:xfrm>
            <a:off x="3691834" y="2707045"/>
            <a:ext cx="1617932" cy="621724"/>
            <a:chOff x="3862800" y="3038525"/>
            <a:chExt cx="1329006" cy="510698"/>
          </a:xfrm>
        </p:grpSpPr>
        <p:sp>
          <p:nvSpPr>
            <p:cNvPr id="8963" name="Google Shape;8963;p12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12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5" name="Google Shape;8965;p120"/>
            <p:cNvGrpSpPr/>
            <p:nvPr/>
          </p:nvGrpSpPr>
          <p:grpSpPr>
            <a:xfrm>
              <a:off x="3967075" y="3040337"/>
              <a:ext cx="1019927" cy="402126"/>
              <a:chOff x="3967075" y="3040337"/>
              <a:chExt cx="1019927" cy="402126"/>
            </a:xfrm>
          </p:grpSpPr>
          <p:sp>
            <p:nvSpPr>
              <p:cNvPr id="8966" name="Google Shape;8966;p12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12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120"/>
            <p:cNvGrpSpPr/>
            <p:nvPr/>
          </p:nvGrpSpPr>
          <p:grpSpPr>
            <a:xfrm>
              <a:off x="4186700" y="3040337"/>
              <a:ext cx="390475" cy="183289"/>
              <a:chOff x="4186700" y="3040337"/>
              <a:chExt cx="390475" cy="183289"/>
            </a:xfrm>
          </p:grpSpPr>
          <p:sp>
            <p:nvSpPr>
              <p:cNvPr id="8969" name="Google Shape;8969;p12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12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120"/>
            <p:cNvGrpSpPr/>
            <p:nvPr/>
          </p:nvGrpSpPr>
          <p:grpSpPr>
            <a:xfrm>
              <a:off x="4073727" y="3040337"/>
              <a:ext cx="697794" cy="296263"/>
              <a:chOff x="4073727" y="3040337"/>
              <a:chExt cx="697794" cy="296263"/>
            </a:xfrm>
          </p:grpSpPr>
          <p:sp>
            <p:nvSpPr>
              <p:cNvPr id="8972" name="Google Shape;8972;p12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12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120"/>
            <p:cNvGrpSpPr/>
            <p:nvPr/>
          </p:nvGrpSpPr>
          <p:grpSpPr>
            <a:xfrm>
              <a:off x="3862800" y="3038525"/>
              <a:ext cx="1329006" cy="510698"/>
              <a:chOff x="3862800" y="3038525"/>
              <a:chExt cx="1329006" cy="510698"/>
            </a:xfrm>
          </p:grpSpPr>
          <p:sp>
            <p:nvSpPr>
              <p:cNvPr id="8975" name="Google Shape;8975;p12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12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7" name="Google Shape;8977;p120"/>
          <p:cNvGrpSpPr/>
          <p:nvPr/>
        </p:nvGrpSpPr>
        <p:grpSpPr>
          <a:xfrm>
            <a:off x="700156" y="970936"/>
            <a:ext cx="883205" cy="775176"/>
            <a:chOff x="649648" y="271400"/>
            <a:chExt cx="6215377" cy="5455143"/>
          </a:xfrm>
        </p:grpSpPr>
        <p:sp>
          <p:nvSpPr>
            <p:cNvPr id="8978" name="Google Shape;8978;p12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12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12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12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12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12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12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12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12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12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12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12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120"/>
          <p:cNvGrpSpPr/>
          <p:nvPr/>
        </p:nvGrpSpPr>
        <p:grpSpPr>
          <a:xfrm>
            <a:off x="2308457" y="970936"/>
            <a:ext cx="767704" cy="815489"/>
            <a:chOff x="2499700" y="1135950"/>
            <a:chExt cx="732402" cy="777990"/>
          </a:xfrm>
        </p:grpSpPr>
        <p:grpSp>
          <p:nvGrpSpPr>
            <p:cNvPr id="8991" name="Google Shape;8991;p120"/>
            <p:cNvGrpSpPr/>
            <p:nvPr/>
          </p:nvGrpSpPr>
          <p:grpSpPr>
            <a:xfrm>
              <a:off x="2499700" y="1135950"/>
              <a:ext cx="732402" cy="694705"/>
              <a:chOff x="2499700" y="1135950"/>
              <a:chExt cx="732402" cy="694705"/>
            </a:xfrm>
          </p:grpSpPr>
          <p:sp>
            <p:nvSpPr>
              <p:cNvPr id="8992" name="Google Shape;8992;p12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12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12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2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12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12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12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12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12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2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12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12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12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12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12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2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12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12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12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12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12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12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12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12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12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12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12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120"/>
            <p:cNvGrpSpPr/>
            <p:nvPr/>
          </p:nvGrpSpPr>
          <p:grpSpPr>
            <a:xfrm>
              <a:off x="2517909" y="1188726"/>
              <a:ext cx="702702" cy="725214"/>
              <a:chOff x="2517909" y="1188726"/>
              <a:chExt cx="702702" cy="725214"/>
            </a:xfrm>
          </p:grpSpPr>
          <p:sp>
            <p:nvSpPr>
              <p:cNvPr id="9020" name="Google Shape;9020;p12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12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12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12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12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5" name="Google Shape;9025;p120"/>
          <p:cNvGrpSpPr/>
          <p:nvPr/>
        </p:nvGrpSpPr>
        <p:grpSpPr>
          <a:xfrm>
            <a:off x="1654189" y="970936"/>
            <a:ext cx="583439" cy="870229"/>
            <a:chOff x="1716825" y="1121550"/>
            <a:chExt cx="622800" cy="928938"/>
          </a:xfrm>
        </p:grpSpPr>
        <p:grpSp>
          <p:nvGrpSpPr>
            <p:cNvPr id="9026" name="Google Shape;9026;p120"/>
            <p:cNvGrpSpPr/>
            <p:nvPr/>
          </p:nvGrpSpPr>
          <p:grpSpPr>
            <a:xfrm>
              <a:off x="1716825" y="1121550"/>
              <a:ext cx="622800" cy="928938"/>
              <a:chOff x="1716825" y="1121550"/>
              <a:chExt cx="622800" cy="928938"/>
            </a:xfrm>
          </p:grpSpPr>
          <p:cxnSp>
            <p:nvCxnSpPr>
              <p:cNvPr id="9027" name="Google Shape;9027;p12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028" name="Google Shape;9028;p12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120"/>
            <p:cNvGrpSpPr/>
            <p:nvPr/>
          </p:nvGrpSpPr>
          <p:grpSpPr>
            <a:xfrm>
              <a:off x="1768050" y="1172775"/>
              <a:ext cx="520200" cy="832000"/>
              <a:chOff x="1768050" y="1172775"/>
              <a:chExt cx="520200" cy="832000"/>
            </a:xfrm>
          </p:grpSpPr>
          <p:cxnSp>
            <p:nvCxnSpPr>
              <p:cNvPr id="9030" name="Google Shape;9030;p12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031" name="Google Shape;9031;p12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120"/>
            <p:cNvGrpSpPr/>
            <p:nvPr/>
          </p:nvGrpSpPr>
          <p:grpSpPr>
            <a:xfrm>
              <a:off x="1820100" y="1225475"/>
              <a:ext cx="416400" cy="729575"/>
              <a:chOff x="1820100" y="1225475"/>
              <a:chExt cx="416400" cy="729575"/>
            </a:xfrm>
          </p:grpSpPr>
          <p:cxnSp>
            <p:nvCxnSpPr>
              <p:cNvPr id="9033" name="Google Shape;9033;p12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034" name="Google Shape;9034;p12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120"/>
            <p:cNvGrpSpPr/>
            <p:nvPr/>
          </p:nvGrpSpPr>
          <p:grpSpPr>
            <a:xfrm>
              <a:off x="1874250" y="1278825"/>
              <a:ext cx="308100" cy="605275"/>
              <a:chOff x="1874250" y="1278825"/>
              <a:chExt cx="308100" cy="605275"/>
            </a:xfrm>
          </p:grpSpPr>
          <p:cxnSp>
            <p:nvCxnSpPr>
              <p:cNvPr id="9036" name="Google Shape;9036;p12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037" name="Google Shape;9037;p12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8" name="Google Shape;9038;p12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120"/>
          <p:cNvGrpSpPr/>
          <p:nvPr/>
        </p:nvGrpSpPr>
        <p:grpSpPr>
          <a:xfrm>
            <a:off x="1574012" y="1857258"/>
            <a:ext cx="739072" cy="714152"/>
            <a:chOff x="4334725" y="1355875"/>
            <a:chExt cx="3106650" cy="3001900"/>
          </a:xfrm>
        </p:grpSpPr>
        <p:grpSp>
          <p:nvGrpSpPr>
            <p:cNvPr id="9040" name="Google Shape;9040;p120"/>
            <p:cNvGrpSpPr/>
            <p:nvPr/>
          </p:nvGrpSpPr>
          <p:grpSpPr>
            <a:xfrm>
              <a:off x="4516050" y="1724875"/>
              <a:ext cx="2693725" cy="2632900"/>
              <a:chOff x="4516050" y="1724875"/>
              <a:chExt cx="2693725" cy="2632900"/>
            </a:xfrm>
          </p:grpSpPr>
          <p:sp>
            <p:nvSpPr>
              <p:cNvPr id="9041" name="Google Shape;9041;p12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12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12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120"/>
            <p:cNvGrpSpPr/>
            <p:nvPr/>
          </p:nvGrpSpPr>
          <p:grpSpPr>
            <a:xfrm>
              <a:off x="4334725" y="1355875"/>
              <a:ext cx="3106650" cy="2709650"/>
              <a:chOff x="4334725" y="1355875"/>
              <a:chExt cx="3106650" cy="2709650"/>
            </a:xfrm>
          </p:grpSpPr>
          <p:sp>
            <p:nvSpPr>
              <p:cNvPr id="9045" name="Google Shape;9045;p12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12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12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8" name="Google Shape;9048;p120"/>
          <p:cNvGrpSpPr/>
          <p:nvPr/>
        </p:nvGrpSpPr>
        <p:grpSpPr>
          <a:xfrm>
            <a:off x="7690961" y="3488029"/>
            <a:ext cx="312074" cy="684173"/>
            <a:chOff x="7645573" y="3754300"/>
            <a:chExt cx="293855" cy="644170"/>
          </a:xfrm>
        </p:grpSpPr>
        <p:sp>
          <p:nvSpPr>
            <p:cNvPr id="9049" name="Google Shape;9049;p12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12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120"/>
          <p:cNvGrpSpPr/>
          <p:nvPr/>
        </p:nvGrpSpPr>
        <p:grpSpPr>
          <a:xfrm>
            <a:off x="5612949" y="970936"/>
            <a:ext cx="709011" cy="739359"/>
            <a:chOff x="5830645" y="1256617"/>
            <a:chExt cx="530340" cy="553040"/>
          </a:xfrm>
        </p:grpSpPr>
        <p:grpSp>
          <p:nvGrpSpPr>
            <p:cNvPr id="9052" name="Google Shape;9052;p120"/>
            <p:cNvGrpSpPr/>
            <p:nvPr/>
          </p:nvGrpSpPr>
          <p:grpSpPr>
            <a:xfrm>
              <a:off x="5830645" y="1256617"/>
              <a:ext cx="259743" cy="269909"/>
              <a:chOff x="5830645" y="1256617"/>
              <a:chExt cx="259743" cy="269909"/>
            </a:xfrm>
          </p:grpSpPr>
          <p:sp>
            <p:nvSpPr>
              <p:cNvPr id="9053" name="Google Shape;9053;p12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2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120"/>
            <p:cNvGrpSpPr/>
            <p:nvPr/>
          </p:nvGrpSpPr>
          <p:grpSpPr>
            <a:xfrm>
              <a:off x="6101293" y="1256617"/>
              <a:ext cx="259692" cy="269909"/>
              <a:chOff x="6101293" y="1256617"/>
              <a:chExt cx="259692" cy="269909"/>
            </a:xfrm>
          </p:grpSpPr>
          <p:sp>
            <p:nvSpPr>
              <p:cNvPr id="9056" name="Google Shape;9056;p12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12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120"/>
            <p:cNvGrpSpPr/>
            <p:nvPr/>
          </p:nvGrpSpPr>
          <p:grpSpPr>
            <a:xfrm>
              <a:off x="5830645" y="1539749"/>
              <a:ext cx="259692" cy="269909"/>
              <a:chOff x="5830645" y="1539749"/>
              <a:chExt cx="259692" cy="269909"/>
            </a:xfrm>
          </p:grpSpPr>
          <p:sp>
            <p:nvSpPr>
              <p:cNvPr id="9059" name="Google Shape;9059;p12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12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120"/>
            <p:cNvGrpSpPr/>
            <p:nvPr/>
          </p:nvGrpSpPr>
          <p:grpSpPr>
            <a:xfrm>
              <a:off x="6101293" y="1539749"/>
              <a:ext cx="259692" cy="269909"/>
              <a:chOff x="6101293" y="1539749"/>
              <a:chExt cx="259692" cy="269909"/>
            </a:xfrm>
          </p:grpSpPr>
          <p:sp>
            <p:nvSpPr>
              <p:cNvPr id="9062" name="Google Shape;9062;p12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12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4" name="Google Shape;9064;p12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120"/>
          <p:cNvGrpSpPr/>
          <p:nvPr/>
        </p:nvGrpSpPr>
        <p:grpSpPr>
          <a:xfrm>
            <a:off x="714444" y="2707052"/>
            <a:ext cx="1452955" cy="621360"/>
            <a:chOff x="732422" y="2990152"/>
            <a:chExt cx="1337773" cy="572102"/>
          </a:xfrm>
        </p:grpSpPr>
        <p:sp>
          <p:nvSpPr>
            <p:cNvPr id="9066" name="Google Shape;9066;p12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12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12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12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12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12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5" name="Shape 9075"/>
        <p:cNvGrpSpPr/>
        <p:nvPr/>
      </p:nvGrpSpPr>
      <p:grpSpPr>
        <a:xfrm>
          <a:off x="0" y="0"/>
          <a:ext cx="0" cy="0"/>
          <a:chOff x="0" y="0"/>
          <a:chExt cx="0" cy="0"/>
        </a:xfrm>
      </p:grpSpPr>
      <p:grpSp>
        <p:nvGrpSpPr>
          <p:cNvPr id="9076" name="Google Shape;9076;p121"/>
          <p:cNvGrpSpPr/>
          <p:nvPr/>
        </p:nvGrpSpPr>
        <p:grpSpPr>
          <a:xfrm>
            <a:off x="708579" y="965872"/>
            <a:ext cx="1636117" cy="1526144"/>
            <a:chOff x="729238" y="1179665"/>
            <a:chExt cx="1636117" cy="1526144"/>
          </a:xfrm>
        </p:grpSpPr>
        <p:grpSp>
          <p:nvGrpSpPr>
            <p:cNvPr id="9077" name="Google Shape;9077;p121"/>
            <p:cNvGrpSpPr/>
            <p:nvPr/>
          </p:nvGrpSpPr>
          <p:grpSpPr>
            <a:xfrm>
              <a:off x="729238" y="1179665"/>
              <a:ext cx="80700" cy="1526144"/>
              <a:chOff x="729238" y="1179665"/>
              <a:chExt cx="80700" cy="1526144"/>
            </a:xfrm>
          </p:grpSpPr>
          <p:sp>
            <p:nvSpPr>
              <p:cNvPr id="9078" name="Google Shape;9078;p12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12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12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12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12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12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12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12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12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12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121"/>
            <p:cNvGrpSpPr/>
            <p:nvPr/>
          </p:nvGrpSpPr>
          <p:grpSpPr>
            <a:xfrm>
              <a:off x="903098" y="1179665"/>
              <a:ext cx="80700" cy="1526144"/>
              <a:chOff x="903098" y="1179665"/>
              <a:chExt cx="80700" cy="1526144"/>
            </a:xfrm>
          </p:grpSpPr>
          <p:sp>
            <p:nvSpPr>
              <p:cNvPr id="9089" name="Google Shape;9089;p12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12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12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12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12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12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12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12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12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12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121"/>
            <p:cNvGrpSpPr/>
            <p:nvPr/>
          </p:nvGrpSpPr>
          <p:grpSpPr>
            <a:xfrm>
              <a:off x="1076958" y="1179665"/>
              <a:ext cx="80700" cy="1526144"/>
              <a:chOff x="1076958" y="1179665"/>
              <a:chExt cx="80700" cy="1526144"/>
            </a:xfrm>
          </p:grpSpPr>
          <p:sp>
            <p:nvSpPr>
              <p:cNvPr id="9100" name="Google Shape;9100;p12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12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2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12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12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2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12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12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12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12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121"/>
            <p:cNvGrpSpPr/>
            <p:nvPr/>
          </p:nvGrpSpPr>
          <p:grpSpPr>
            <a:xfrm>
              <a:off x="1247707" y="1179665"/>
              <a:ext cx="80700" cy="1526144"/>
              <a:chOff x="1247707" y="1179665"/>
              <a:chExt cx="80700" cy="1526144"/>
            </a:xfrm>
          </p:grpSpPr>
          <p:sp>
            <p:nvSpPr>
              <p:cNvPr id="9111" name="Google Shape;9111;p12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12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12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12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12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12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12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12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12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12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121"/>
            <p:cNvGrpSpPr/>
            <p:nvPr/>
          </p:nvGrpSpPr>
          <p:grpSpPr>
            <a:xfrm>
              <a:off x="1421567" y="1179665"/>
              <a:ext cx="80700" cy="1526144"/>
              <a:chOff x="1421567" y="1179665"/>
              <a:chExt cx="80700" cy="1526144"/>
            </a:xfrm>
          </p:grpSpPr>
          <p:sp>
            <p:nvSpPr>
              <p:cNvPr id="9122" name="Google Shape;9122;p12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12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12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12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12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12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12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12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12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12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121"/>
            <p:cNvGrpSpPr/>
            <p:nvPr/>
          </p:nvGrpSpPr>
          <p:grpSpPr>
            <a:xfrm>
              <a:off x="1592327" y="1179665"/>
              <a:ext cx="80700" cy="1526144"/>
              <a:chOff x="1592327" y="1179665"/>
              <a:chExt cx="80700" cy="1526144"/>
            </a:xfrm>
          </p:grpSpPr>
          <p:sp>
            <p:nvSpPr>
              <p:cNvPr id="9133" name="Google Shape;9133;p12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12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12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2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12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12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12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12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12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12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121"/>
            <p:cNvGrpSpPr/>
            <p:nvPr/>
          </p:nvGrpSpPr>
          <p:grpSpPr>
            <a:xfrm>
              <a:off x="1766187" y="1179665"/>
              <a:ext cx="80700" cy="1526144"/>
              <a:chOff x="1766187" y="1179665"/>
              <a:chExt cx="80700" cy="1526144"/>
            </a:xfrm>
          </p:grpSpPr>
          <p:sp>
            <p:nvSpPr>
              <p:cNvPr id="9144" name="Google Shape;9144;p12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12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12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12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12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12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12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12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12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12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121"/>
            <p:cNvGrpSpPr/>
            <p:nvPr/>
          </p:nvGrpSpPr>
          <p:grpSpPr>
            <a:xfrm>
              <a:off x="1936935" y="1179665"/>
              <a:ext cx="80700" cy="1526144"/>
              <a:chOff x="1936935" y="1179665"/>
              <a:chExt cx="80700" cy="1526144"/>
            </a:xfrm>
          </p:grpSpPr>
          <p:sp>
            <p:nvSpPr>
              <p:cNvPr id="9155" name="Google Shape;9155;p12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12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2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12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12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12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12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12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12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12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121"/>
            <p:cNvGrpSpPr/>
            <p:nvPr/>
          </p:nvGrpSpPr>
          <p:grpSpPr>
            <a:xfrm>
              <a:off x="2110795" y="1179665"/>
              <a:ext cx="80700" cy="1526144"/>
              <a:chOff x="2110795" y="1179665"/>
              <a:chExt cx="80700" cy="1526144"/>
            </a:xfrm>
          </p:grpSpPr>
          <p:sp>
            <p:nvSpPr>
              <p:cNvPr id="9166" name="Google Shape;9166;p12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12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12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12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2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12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12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12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12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12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121"/>
            <p:cNvGrpSpPr/>
            <p:nvPr/>
          </p:nvGrpSpPr>
          <p:grpSpPr>
            <a:xfrm>
              <a:off x="2284655" y="1179665"/>
              <a:ext cx="80700" cy="1526144"/>
              <a:chOff x="2284655" y="1179665"/>
              <a:chExt cx="80700" cy="1526144"/>
            </a:xfrm>
          </p:grpSpPr>
          <p:sp>
            <p:nvSpPr>
              <p:cNvPr id="9177" name="Google Shape;9177;p12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12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12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12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12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12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12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12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12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12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7" name="Google Shape;9187;p121"/>
          <p:cNvGrpSpPr/>
          <p:nvPr/>
        </p:nvGrpSpPr>
        <p:grpSpPr>
          <a:xfrm>
            <a:off x="2603245" y="985011"/>
            <a:ext cx="1364248" cy="1102133"/>
            <a:chOff x="2623904" y="1198803"/>
            <a:chExt cx="1364248" cy="1102133"/>
          </a:xfrm>
        </p:grpSpPr>
        <p:grpSp>
          <p:nvGrpSpPr>
            <p:cNvPr id="9188" name="Google Shape;9188;p121"/>
            <p:cNvGrpSpPr/>
            <p:nvPr/>
          </p:nvGrpSpPr>
          <p:grpSpPr>
            <a:xfrm>
              <a:off x="2623907" y="1198803"/>
              <a:ext cx="1364245" cy="273000"/>
              <a:chOff x="2623907" y="1198803"/>
              <a:chExt cx="1364245" cy="273000"/>
            </a:xfrm>
          </p:grpSpPr>
          <p:sp>
            <p:nvSpPr>
              <p:cNvPr id="9189" name="Google Shape;9189;p12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12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12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12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12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121"/>
            <p:cNvGrpSpPr/>
            <p:nvPr/>
          </p:nvGrpSpPr>
          <p:grpSpPr>
            <a:xfrm>
              <a:off x="2623904" y="1476964"/>
              <a:ext cx="1364245" cy="273000"/>
              <a:chOff x="2623904" y="1476964"/>
              <a:chExt cx="1364245" cy="273000"/>
            </a:xfrm>
          </p:grpSpPr>
          <p:sp>
            <p:nvSpPr>
              <p:cNvPr id="9195" name="Google Shape;9195;p12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12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12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12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12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121"/>
            <p:cNvGrpSpPr/>
            <p:nvPr/>
          </p:nvGrpSpPr>
          <p:grpSpPr>
            <a:xfrm>
              <a:off x="2623907" y="1749775"/>
              <a:ext cx="1364245" cy="273000"/>
              <a:chOff x="2623907" y="1749775"/>
              <a:chExt cx="1364245" cy="273000"/>
            </a:xfrm>
          </p:grpSpPr>
          <p:sp>
            <p:nvSpPr>
              <p:cNvPr id="9201" name="Google Shape;9201;p12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12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12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12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12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121"/>
            <p:cNvGrpSpPr/>
            <p:nvPr/>
          </p:nvGrpSpPr>
          <p:grpSpPr>
            <a:xfrm>
              <a:off x="2623904" y="2027936"/>
              <a:ext cx="1364245" cy="273000"/>
              <a:chOff x="2623904" y="2027936"/>
              <a:chExt cx="1364245" cy="273000"/>
            </a:xfrm>
          </p:grpSpPr>
          <p:sp>
            <p:nvSpPr>
              <p:cNvPr id="9207" name="Google Shape;9207;p12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12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12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12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12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2" name="Google Shape;9212;p121"/>
          <p:cNvGrpSpPr/>
          <p:nvPr/>
        </p:nvGrpSpPr>
        <p:grpSpPr>
          <a:xfrm>
            <a:off x="2592706" y="2444193"/>
            <a:ext cx="1387541" cy="159124"/>
            <a:chOff x="3200660" y="2180272"/>
            <a:chExt cx="2563824" cy="378237"/>
          </a:xfrm>
        </p:grpSpPr>
        <p:sp>
          <p:nvSpPr>
            <p:cNvPr id="9213" name="Google Shape;9213;p12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12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12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12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12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12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12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12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12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12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12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12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12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12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12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12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12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12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121"/>
          <p:cNvGrpSpPr/>
          <p:nvPr/>
        </p:nvGrpSpPr>
        <p:grpSpPr>
          <a:xfrm>
            <a:off x="2589231" y="2722018"/>
            <a:ext cx="1390502" cy="159625"/>
            <a:chOff x="3530150" y="2790075"/>
            <a:chExt cx="1962600" cy="225300"/>
          </a:xfrm>
        </p:grpSpPr>
        <p:sp>
          <p:nvSpPr>
            <p:cNvPr id="9232" name="Google Shape;9232;p12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12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121"/>
          <p:cNvGrpSpPr/>
          <p:nvPr/>
        </p:nvGrpSpPr>
        <p:grpSpPr>
          <a:xfrm>
            <a:off x="2589884" y="3000344"/>
            <a:ext cx="1411629" cy="153761"/>
            <a:chOff x="3558802" y="4011427"/>
            <a:chExt cx="1866000" cy="111300"/>
          </a:xfrm>
        </p:grpSpPr>
        <p:sp>
          <p:nvSpPr>
            <p:cNvPr id="9235" name="Google Shape;9235;p12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12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121"/>
          <p:cNvGrpSpPr/>
          <p:nvPr/>
        </p:nvGrpSpPr>
        <p:grpSpPr>
          <a:xfrm>
            <a:off x="2589576" y="2205744"/>
            <a:ext cx="1383503" cy="119749"/>
            <a:chOff x="3465975" y="2270276"/>
            <a:chExt cx="1986364" cy="171929"/>
          </a:xfrm>
        </p:grpSpPr>
        <p:sp>
          <p:nvSpPr>
            <p:cNvPr id="9238" name="Google Shape;9238;p12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12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12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12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12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12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12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12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121"/>
          <p:cNvGrpSpPr/>
          <p:nvPr/>
        </p:nvGrpSpPr>
        <p:grpSpPr>
          <a:xfrm>
            <a:off x="2600584" y="3569394"/>
            <a:ext cx="1369531" cy="195460"/>
            <a:chOff x="723300" y="4253549"/>
            <a:chExt cx="2276482" cy="324900"/>
          </a:xfrm>
        </p:grpSpPr>
        <p:sp>
          <p:nvSpPr>
            <p:cNvPr id="9247" name="Google Shape;9247;p12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12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12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12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12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121"/>
          <p:cNvGrpSpPr/>
          <p:nvPr/>
        </p:nvGrpSpPr>
        <p:grpSpPr>
          <a:xfrm>
            <a:off x="2590145" y="3270574"/>
            <a:ext cx="1389066" cy="180119"/>
            <a:chOff x="705948" y="3788465"/>
            <a:chExt cx="2308953" cy="299400"/>
          </a:xfrm>
        </p:grpSpPr>
        <p:sp>
          <p:nvSpPr>
            <p:cNvPr id="9253" name="Google Shape;9253;p12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12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12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12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12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121"/>
          <p:cNvGrpSpPr/>
          <p:nvPr/>
        </p:nvGrpSpPr>
        <p:grpSpPr>
          <a:xfrm>
            <a:off x="2638082" y="3883554"/>
            <a:ext cx="1304609" cy="294074"/>
            <a:chOff x="2658741" y="4097347"/>
            <a:chExt cx="1304609" cy="294074"/>
          </a:xfrm>
        </p:grpSpPr>
        <p:grpSp>
          <p:nvGrpSpPr>
            <p:cNvPr id="9259" name="Google Shape;9259;p121"/>
            <p:cNvGrpSpPr/>
            <p:nvPr/>
          </p:nvGrpSpPr>
          <p:grpSpPr>
            <a:xfrm>
              <a:off x="2658741" y="4097347"/>
              <a:ext cx="118572" cy="294074"/>
              <a:chOff x="3343310" y="4475555"/>
              <a:chExt cx="127717" cy="316753"/>
            </a:xfrm>
          </p:grpSpPr>
          <p:sp>
            <p:nvSpPr>
              <p:cNvPr id="9260" name="Google Shape;9260;p12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12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121"/>
            <p:cNvGrpSpPr/>
            <p:nvPr/>
          </p:nvGrpSpPr>
          <p:grpSpPr>
            <a:xfrm>
              <a:off x="3815519" y="4098388"/>
              <a:ext cx="147831" cy="291991"/>
              <a:chOff x="3527539" y="4476677"/>
              <a:chExt cx="159232" cy="314510"/>
            </a:xfrm>
          </p:grpSpPr>
          <p:sp>
            <p:nvSpPr>
              <p:cNvPr id="9263" name="Google Shape;9263;p12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12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121"/>
            <p:cNvGrpSpPr/>
            <p:nvPr/>
          </p:nvGrpSpPr>
          <p:grpSpPr>
            <a:xfrm>
              <a:off x="3511696" y="4098388"/>
              <a:ext cx="147831" cy="291991"/>
              <a:chOff x="3527539" y="4476677"/>
              <a:chExt cx="159232" cy="314510"/>
            </a:xfrm>
          </p:grpSpPr>
          <p:sp>
            <p:nvSpPr>
              <p:cNvPr id="9266" name="Google Shape;9266;p12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12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121"/>
            <p:cNvGrpSpPr/>
            <p:nvPr/>
          </p:nvGrpSpPr>
          <p:grpSpPr>
            <a:xfrm>
              <a:off x="3207874" y="4098388"/>
              <a:ext cx="147831" cy="291991"/>
              <a:chOff x="3527539" y="4476677"/>
              <a:chExt cx="159232" cy="314510"/>
            </a:xfrm>
          </p:grpSpPr>
          <p:sp>
            <p:nvSpPr>
              <p:cNvPr id="9269" name="Google Shape;9269;p12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12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121"/>
            <p:cNvGrpSpPr/>
            <p:nvPr/>
          </p:nvGrpSpPr>
          <p:grpSpPr>
            <a:xfrm>
              <a:off x="2933305" y="4097347"/>
              <a:ext cx="118572" cy="294074"/>
              <a:chOff x="3343310" y="4475555"/>
              <a:chExt cx="127717" cy="316753"/>
            </a:xfrm>
          </p:grpSpPr>
          <p:sp>
            <p:nvSpPr>
              <p:cNvPr id="9272" name="Google Shape;9272;p12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12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4" name="Google Shape;9274;p121"/>
          <p:cNvGrpSpPr/>
          <p:nvPr/>
        </p:nvGrpSpPr>
        <p:grpSpPr>
          <a:xfrm>
            <a:off x="4256912" y="1866676"/>
            <a:ext cx="1433821" cy="191501"/>
            <a:chOff x="4273350" y="2080469"/>
            <a:chExt cx="1433821" cy="191501"/>
          </a:xfrm>
        </p:grpSpPr>
        <p:grpSp>
          <p:nvGrpSpPr>
            <p:cNvPr id="9275" name="Google Shape;9275;p121"/>
            <p:cNvGrpSpPr/>
            <p:nvPr/>
          </p:nvGrpSpPr>
          <p:grpSpPr>
            <a:xfrm>
              <a:off x="4273350" y="2080469"/>
              <a:ext cx="1433821" cy="0"/>
              <a:chOff x="5224975" y="2962250"/>
              <a:chExt cx="1544400" cy="0"/>
            </a:xfrm>
          </p:grpSpPr>
          <p:cxnSp>
            <p:nvCxnSpPr>
              <p:cNvPr id="9276" name="Google Shape;9276;p12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277" name="Google Shape;9277;p12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278" name="Google Shape;9278;p121"/>
            <p:cNvGrpSpPr/>
            <p:nvPr/>
          </p:nvGrpSpPr>
          <p:grpSpPr>
            <a:xfrm>
              <a:off x="4273350" y="2271969"/>
              <a:ext cx="1433821" cy="0"/>
              <a:chOff x="5224975" y="2962250"/>
              <a:chExt cx="1544400" cy="0"/>
            </a:xfrm>
          </p:grpSpPr>
          <p:cxnSp>
            <p:nvCxnSpPr>
              <p:cNvPr id="9279" name="Google Shape;9279;p12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280" name="Google Shape;9280;p12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281" name="Google Shape;9281;p121"/>
          <p:cNvGrpSpPr/>
          <p:nvPr/>
        </p:nvGrpSpPr>
        <p:grpSpPr>
          <a:xfrm>
            <a:off x="4258467" y="969244"/>
            <a:ext cx="1430711" cy="743389"/>
            <a:chOff x="5159450" y="1919950"/>
            <a:chExt cx="1541050" cy="862500"/>
          </a:xfrm>
        </p:grpSpPr>
        <p:sp>
          <p:nvSpPr>
            <p:cNvPr id="9282" name="Google Shape;9282;p12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283" name="Google Shape;9283;p121"/>
            <p:cNvGrpSpPr/>
            <p:nvPr/>
          </p:nvGrpSpPr>
          <p:grpSpPr>
            <a:xfrm>
              <a:off x="5159450" y="1919950"/>
              <a:ext cx="1541050" cy="862500"/>
              <a:chOff x="5159450" y="1919950"/>
              <a:chExt cx="1541050" cy="862500"/>
            </a:xfrm>
          </p:grpSpPr>
          <p:cxnSp>
            <p:nvCxnSpPr>
              <p:cNvPr id="9284" name="Google Shape;9284;p12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285" name="Google Shape;9285;p12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286" name="Google Shape;9286;p121"/>
          <p:cNvGrpSpPr/>
          <p:nvPr/>
        </p:nvGrpSpPr>
        <p:grpSpPr>
          <a:xfrm>
            <a:off x="4248581" y="2192571"/>
            <a:ext cx="1450484" cy="1052087"/>
            <a:chOff x="5230575" y="1554475"/>
            <a:chExt cx="2137150" cy="1550150"/>
          </a:xfrm>
        </p:grpSpPr>
        <p:sp>
          <p:nvSpPr>
            <p:cNvPr id="9287" name="Google Shape;9287;p12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12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12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12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12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12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12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12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12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12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12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12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12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121"/>
          <p:cNvGrpSpPr/>
          <p:nvPr/>
        </p:nvGrpSpPr>
        <p:grpSpPr>
          <a:xfrm rot="10800000">
            <a:off x="4265131" y="3284761"/>
            <a:ext cx="1417383" cy="887946"/>
            <a:chOff x="5645403" y="2920021"/>
            <a:chExt cx="2650800" cy="2180614"/>
          </a:xfrm>
        </p:grpSpPr>
        <p:sp>
          <p:nvSpPr>
            <p:cNvPr id="9301" name="Google Shape;9301;p12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2" name="Google Shape;9302;p121"/>
            <p:cNvCxnSpPr>
              <a:stCxn id="930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303" name="Google Shape;9303;p12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4" name="Google Shape;9304;p121"/>
            <p:cNvCxnSpPr>
              <a:endCxn id="9303"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305" name="Google Shape;9305;p12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6" name="Google Shape;9306;p121"/>
            <p:cNvCxnSpPr>
              <a:stCxn id="9305"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307" name="Google Shape;9307;p12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8" name="Google Shape;9308;p121"/>
            <p:cNvCxnSpPr>
              <a:endCxn id="930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309" name="Google Shape;9309;p121"/>
          <p:cNvGrpSpPr/>
          <p:nvPr/>
        </p:nvGrpSpPr>
        <p:grpSpPr>
          <a:xfrm>
            <a:off x="7365491" y="2188116"/>
            <a:ext cx="1071743" cy="1021579"/>
            <a:chOff x="7189833" y="2022667"/>
            <a:chExt cx="1251159" cy="1192597"/>
          </a:xfrm>
        </p:grpSpPr>
        <p:sp>
          <p:nvSpPr>
            <p:cNvPr id="9310" name="Google Shape;9310;p12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12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12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12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121"/>
          <p:cNvGrpSpPr/>
          <p:nvPr/>
        </p:nvGrpSpPr>
        <p:grpSpPr>
          <a:xfrm>
            <a:off x="706762" y="2614523"/>
            <a:ext cx="1695374" cy="1560837"/>
            <a:chOff x="727421" y="2828315"/>
            <a:chExt cx="1695374" cy="1560837"/>
          </a:xfrm>
        </p:grpSpPr>
        <p:grpSp>
          <p:nvGrpSpPr>
            <p:cNvPr id="9315" name="Google Shape;9315;p121"/>
            <p:cNvGrpSpPr/>
            <p:nvPr/>
          </p:nvGrpSpPr>
          <p:grpSpPr>
            <a:xfrm>
              <a:off x="819108" y="2882501"/>
              <a:ext cx="103104" cy="1426186"/>
              <a:chOff x="4674013" y="3100904"/>
              <a:chExt cx="122758" cy="1698043"/>
            </a:xfrm>
          </p:grpSpPr>
          <p:sp>
            <p:nvSpPr>
              <p:cNvPr id="9316" name="Google Shape;9316;p12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12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12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12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12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12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12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121"/>
            <p:cNvGrpSpPr/>
            <p:nvPr/>
          </p:nvGrpSpPr>
          <p:grpSpPr>
            <a:xfrm>
              <a:off x="1062475" y="2882501"/>
              <a:ext cx="103104" cy="1426186"/>
              <a:chOff x="4940438" y="3100904"/>
              <a:chExt cx="122758" cy="1698043"/>
            </a:xfrm>
          </p:grpSpPr>
          <p:sp>
            <p:nvSpPr>
              <p:cNvPr id="9324" name="Google Shape;9324;p12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12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12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12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12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12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12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1" name="Google Shape;9331;p121"/>
            <p:cNvGrpSpPr/>
            <p:nvPr/>
          </p:nvGrpSpPr>
          <p:grpSpPr>
            <a:xfrm>
              <a:off x="1299324" y="2882501"/>
              <a:ext cx="103104" cy="1426186"/>
              <a:chOff x="5206863" y="3100904"/>
              <a:chExt cx="122758" cy="1698043"/>
            </a:xfrm>
          </p:grpSpPr>
          <p:sp>
            <p:nvSpPr>
              <p:cNvPr id="9332" name="Google Shape;9332;p12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12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12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12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12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12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12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121"/>
            <p:cNvGrpSpPr/>
            <p:nvPr/>
          </p:nvGrpSpPr>
          <p:grpSpPr>
            <a:xfrm>
              <a:off x="1786057" y="2882501"/>
              <a:ext cx="103104" cy="1426186"/>
              <a:chOff x="6006138" y="3143629"/>
              <a:chExt cx="122758" cy="1698043"/>
            </a:xfrm>
          </p:grpSpPr>
          <p:sp>
            <p:nvSpPr>
              <p:cNvPr id="9340" name="Google Shape;9340;p12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12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12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12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12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12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12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121"/>
            <p:cNvGrpSpPr/>
            <p:nvPr/>
          </p:nvGrpSpPr>
          <p:grpSpPr>
            <a:xfrm>
              <a:off x="2029422" y="2882501"/>
              <a:ext cx="103104" cy="1426186"/>
              <a:chOff x="6805413" y="3100904"/>
              <a:chExt cx="122758" cy="1698043"/>
            </a:xfrm>
          </p:grpSpPr>
          <p:sp>
            <p:nvSpPr>
              <p:cNvPr id="9348" name="Google Shape;9348;p12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12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12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12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12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12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12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121"/>
            <p:cNvGrpSpPr/>
            <p:nvPr/>
          </p:nvGrpSpPr>
          <p:grpSpPr>
            <a:xfrm>
              <a:off x="727421" y="2828315"/>
              <a:ext cx="1695374" cy="1560837"/>
              <a:chOff x="734799" y="2782450"/>
              <a:chExt cx="1571100" cy="1577400"/>
            </a:xfrm>
          </p:grpSpPr>
          <p:cxnSp>
            <p:nvCxnSpPr>
              <p:cNvPr id="9356" name="Google Shape;9356;p12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357" name="Google Shape;9357;p12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358" name="Google Shape;9358;p121"/>
            <p:cNvGrpSpPr/>
            <p:nvPr/>
          </p:nvGrpSpPr>
          <p:grpSpPr>
            <a:xfrm>
              <a:off x="2272795" y="2882501"/>
              <a:ext cx="103104" cy="1426186"/>
              <a:chOff x="5206863" y="3100904"/>
              <a:chExt cx="122758" cy="1698043"/>
            </a:xfrm>
          </p:grpSpPr>
          <p:sp>
            <p:nvSpPr>
              <p:cNvPr id="9359" name="Google Shape;9359;p12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12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12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12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12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12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12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121"/>
            <p:cNvGrpSpPr/>
            <p:nvPr/>
          </p:nvGrpSpPr>
          <p:grpSpPr>
            <a:xfrm>
              <a:off x="1542694" y="2882501"/>
              <a:ext cx="103104" cy="1426186"/>
              <a:chOff x="6006138" y="3143629"/>
              <a:chExt cx="122758" cy="1698043"/>
            </a:xfrm>
          </p:grpSpPr>
          <p:sp>
            <p:nvSpPr>
              <p:cNvPr id="9367" name="Google Shape;9367;p12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12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12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12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12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12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12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4" name="Google Shape;9374;p121"/>
          <p:cNvGrpSpPr/>
          <p:nvPr/>
        </p:nvGrpSpPr>
        <p:grpSpPr>
          <a:xfrm>
            <a:off x="5915341" y="2192094"/>
            <a:ext cx="1248543" cy="1025319"/>
            <a:chOff x="5183758" y="1210600"/>
            <a:chExt cx="3605380" cy="2960783"/>
          </a:xfrm>
        </p:grpSpPr>
        <p:sp>
          <p:nvSpPr>
            <p:cNvPr id="9375" name="Google Shape;9375;p12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12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12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12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9" name="Google Shape;9379;p12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380" name="Google Shape;9380;p12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381" name="Google Shape;9381;p12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382" name="Google Shape;9382;p12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383" name="Google Shape;9383;p12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121"/>
          <p:cNvGrpSpPr/>
          <p:nvPr/>
        </p:nvGrpSpPr>
        <p:grpSpPr>
          <a:xfrm>
            <a:off x="5772403" y="3330411"/>
            <a:ext cx="2664831" cy="843440"/>
            <a:chOff x="5916567" y="1099697"/>
            <a:chExt cx="2556683" cy="809211"/>
          </a:xfrm>
        </p:grpSpPr>
        <p:sp>
          <p:nvSpPr>
            <p:cNvPr id="9385" name="Google Shape;9385;p12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12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12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12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12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12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12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12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121"/>
          <p:cNvGrpSpPr/>
          <p:nvPr/>
        </p:nvGrpSpPr>
        <p:grpSpPr>
          <a:xfrm>
            <a:off x="5879943" y="979270"/>
            <a:ext cx="1299851" cy="1023338"/>
            <a:chOff x="5900602" y="1193063"/>
            <a:chExt cx="1299851" cy="1023338"/>
          </a:xfrm>
        </p:grpSpPr>
        <p:grpSp>
          <p:nvGrpSpPr>
            <p:cNvPr id="9394" name="Google Shape;9394;p121"/>
            <p:cNvGrpSpPr/>
            <p:nvPr/>
          </p:nvGrpSpPr>
          <p:grpSpPr>
            <a:xfrm>
              <a:off x="6743564" y="1193063"/>
              <a:ext cx="456889" cy="700379"/>
              <a:chOff x="6743564" y="1193063"/>
              <a:chExt cx="456889" cy="700379"/>
            </a:xfrm>
          </p:grpSpPr>
          <p:grpSp>
            <p:nvGrpSpPr>
              <p:cNvPr id="9395" name="Google Shape;9395;p121"/>
              <p:cNvGrpSpPr/>
              <p:nvPr/>
            </p:nvGrpSpPr>
            <p:grpSpPr>
              <a:xfrm>
                <a:off x="6743564" y="1690731"/>
                <a:ext cx="214402" cy="202710"/>
                <a:chOff x="6743564" y="1690731"/>
                <a:chExt cx="214402" cy="202710"/>
              </a:xfrm>
            </p:grpSpPr>
            <p:sp>
              <p:nvSpPr>
                <p:cNvPr id="9396" name="Google Shape;9396;p12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12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121"/>
              <p:cNvGrpSpPr/>
              <p:nvPr/>
            </p:nvGrpSpPr>
            <p:grpSpPr>
              <a:xfrm>
                <a:off x="6915505" y="1193063"/>
                <a:ext cx="284947" cy="589637"/>
                <a:chOff x="6915505" y="1193063"/>
                <a:chExt cx="284947" cy="589637"/>
              </a:xfrm>
            </p:grpSpPr>
            <p:sp>
              <p:nvSpPr>
                <p:cNvPr id="9399" name="Google Shape;9399;p12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0" name="Google Shape;9400;p12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401" name="Google Shape;9401;p121"/>
            <p:cNvGrpSpPr/>
            <p:nvPr/>
          </p:nvGrpSpPr>
          <p:grpSpPr>
            <a:xfrm>
              <a:off x="6520337" y="1193063"/>
              <a:ext cx="341815" cy="801589"/>
              <a:chOff x="6520337" y="1193063"/>
              <a:chExt cx="341815" cy="801589"/>
            </a:xfrm>
          </p:grpSpPr>
          <p:grpSp>
            <p:nvGrpSpPr>
              <p:cNvPr id="9402" name="Google Shape;9402;p121"/>
              <p:cNvGrpSpPr/>
              <p:nvPr/>
            </p:nvGrpSpPr>
            <p:grpSpPr>
              <a:xfrm>
                <a:off x="6520337" y="1589527"/>
                <a:ext cx="213950" cy="405125"/>
                <a:chOff x="6520337" y="1589527"/>
                <a:chExt cx="213950" cy="405125"/>
              </a:xfrm>
            </p:grpSpPr>
            <p:sp>
              <p:nvSpPr>
                <p:cNvPr id="9403" name="Google Shape;9403;p12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12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121"/>
              <p:cNvGrpSpPr/>
              <p:nvPr/>
            </p:nvGrpSpPr>
            <p:grpSpPr>
              <a:xfrm>
                <a:off x="6577204" y="1193063"/>
                <a:ext cx="284947" cy="453562"/>
                <a:chOff x="6577204" y="1193063"/>
                <a:chExt cx="284947" cy="453562"/>
              </a:xfrm>
            </p:grpSpPr>
            <p:sp>
              <p:nvSpPr>
                <p:cNvPr id="9406" name="Google Shape;9406;p12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7" name="Google Shape;9407;p12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408" name="Google Shape;9408;p121"/>
            <p:cNvGrpSpPr/>
            <p:nvPr/>
          </p:nvGrpSpPr>
          <p:grpSpPr>
            <a:xfrm>
              <a:off x="6238903" y="1193063"/>
              <a:ext cx="300475" cy="901782"/>
              <a:chOff x="6238903" y="1193063"/>
              <a:chExt cx="300475" cy="901782"/>
            </a:xfrm>
          </p:grpSpPr>
          <p:grpSp>
            <p:nvGrpSpPr>
              <p:cNvPr id="9409" name="Google Shape;9409;p121"/>
              <p:cNvGrpSpPr/>
              <p:nvPr/>
            </p:nvGrpSpPr>
            <p:grpSpPr>
              <a:xfrm>
                <a:off x="6290865" y="1489315"/>
                <a:ext cx="248514" cy="605530"/>
                <a:chOff x="6290865" y="1489315"/>
                <a:chExt cx="248514" cy="605530"/>
              </a:xfrm>
            </p:grpSpPr>
            <p:sp>
              <p:nvSpPr>
                <p:cNvPr id="9410" name="Google Shape;9410;p12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12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121"/>
              <p:cNvGrpSpPr/>
              <p:nvPr/>
            </p:nvGrpSpPr>
            <p:grpSpPr>
              <a:xfrm>
                <a:off x="6238903" y="1193063"/>
                <a:ext cx="284947" cy="327512"/>
                <a:chOff x="6238903" y="1193063"/>
                <a:chExt cx="284947" cy="327512"/>
              </a:xfrm>
            </p:grpSpPr>
            <p:sp>
              <p:nvSpPr>
                <p:cNvPr id="9413" name="Google Shape;9413;p12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4" name="Google Shape;9414;p12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415" name="Google Shape;9415;p121"/>
            <p:cNvGrpSpPr/>
            <p:nvPr/>
          </p:nvGrpSpPr>
          <p:grpSpPr>
            <a:xfrm>
              <a:off x="5900602" y="1193063"/>
              <a:ext cx="444345" cy="1023338"/>
              <a:chOff x="5900602" y="1193063"/>
              <a:chExt cx="444345" cy="1023338"/>
            </a:xfrm>
          </p:grpSpPr>
          <p:grpSp>
            <p:nvGrpSpPr>
              <p:cNvPr id="9416" name="Google Shape;9416;p121"/>
              <p:cNvGrpSpPr/>
              <p:nvPr/>
            </p:nvGrpSpPr>
            <p:grpSpPr>
              <a:xfrm>
                <a:off x="6046501" y="1367785"/>
                <a:ext cx="298446" cy="848616"/>
                <a:chOff x="6046501" y="1367785"/>
                <a:chExt cx="298446" cy="848616"/>
              </a:xfrm>
            </p:grpSpPr>
            <p:sp>
              <p:nvSpPr>
                <p:cNvPr id="9417" name="Google Shape;9417;p12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12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121"/>
              <p:cNvGrpSpPr/>
              <p:nvPr/>
            </p:nvGrpSpPr>
            <p:grpSpPr>
              <a:xfrm>
                <a:off x="5900602" y="1193063"/>
                <a:ext cx="284947" cy="182312"/>
                <a:chOff x="5900602" y="1193063"/>
                <a:chExt cx="284947" cy="182312"/>
              </a:xfrm>
            </p:grpSpPr>
            <p:sp>
              <p:nvSpPr>
                <p:cNvPr id="9420" name="Google Shape;9420;p12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1" name="Google Shape;9421;p12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422" name="Google Shape;9422;p121"/>
          <p:cNvGrpSpPr/>
          <p:nvPr/>
        </p:nvGrpSpPr>
        <p:grpSpPr>
          <a:xfrm>
            <a:off x="7217825" y="979415"/>
            <a:ext cx="1219413" cy="1051365"/>
            <a:chOff x="7287122" y="1165658"/>
            <a:chExt cx="1219413" cy="1051365"/>
          </a:xfrm>
        </p:grpSpPr>
        <p:grpSp>
          <p:nvGrpSpPr>
            <p:cNvPr id="9423" name="Google Shape;9423;p121"/>
            <p:cNvGrpSpPr/>
            <p:nvPr/>
          </p:nvGrpSpPr>
          <p:grpSpPr>
            <a:xfrm>
              <a:off x="7287122" y="1969723"/>
              <a:ext cx="1219413" cy="247300"/>
              <a:chOff x="7287122" y="1969723"/>
              <a:chExt cx="1219413" cy="247300"/>
            </a:xfrm>
          </p:grpSpPr>
          <p:sp>
            <p:nvSpPr>
              <p:cNvPr id="9424" name="Google Shape;9424;p12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5" name="Google Shape;9425;p121"/>
              <p:cNvGrpSpPr/>
              <p:nvPr/>
            </p:nvGrpSpPr>
            <p:grpSpPr>
              <a:xfrm>
                <a:off x="7287122" y="2063892"/>
                <a:ext cx="1151753" cy="73428"/>
                <a:chOff x="7287122" y="2063892"/>
                <a:chExt cx="1151753" cy="73428"/>
              </a:xfrm>
            </p:grpSpPr>
            <p:sp>
              <p:nvSpPr>
                <p:cNvPr id="9426" name="Google Shape;9426;p12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7" name="Google Shape;9427;p12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428" name="Google Shape;9428;p121"/>
            <p:cNvGrpSpPr/>
            <p:nvPr/>
          </p:nvGrpSpPr>
          <p:grpSpPr>
            <a:xfrm>
              <a:off x="7287122" y="1712201"/>
              <a:ext cx="1219403" cy="246767"/>
              <a:chOff x="7287122" y="1712201"/>
              <a:chExt cx="1219403" cy="246767"/>
            </a:xfrm>
          </p:grpSpPr>
          <p:sp>
            <p:nvSpPr>
              <p:cNvPr id="9429" name="Google Shape;9429;p12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0" name="Google Shape;9430;p121"/>
              <p:cNvGrpSpPr/>
              <p:nvPr/>
            </p:nvGrpSpPr>
            <p:grpSpPr>
              <a:xfrm>
                <a:off x="7287122" y="1842861"/>
                <a:ext cx="1005303" cy="73419"/>
                <a:chOff x="7287122" y="1842861"/>
                <a:chExt cx="1005303" cy="73419"/>
              </a:xfrm>
            </p:grpSpPr>
            <p:sp>
              <p:nvSpPr>
                <p:cNvPr id="9431" name="Google Shape;9431;p12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2" name="Google Shape;9432;p12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433" name="Google Shape;9433;p121"/>
            <p:cNvGrpSpPr/>
            <p:nvPr/>
          </p:nvGrpSpPr>
          <p:grpSpPr>
            <a:xfrm>
              <a:off x="7287122" y="1447520"/>
              <a:ext cx="1219403" cy="286667"/>
              <a:chOff x="7287122" y="1447520"/>
              <a:chExt cx="1219403" cy="286667"/>
            </a:xfrm>
          </p:grpSpPr>
          <p:sp>
            <p:nvSpPr>
              <p:cNvPr id="9434" name="Google Shape;9434;p12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5" name="Google Shape;9435;p121"/>
              <p:cNvGrpSpPr/>
              <p:nvPr/>
            </p:nvGrpSpPr>
            <p:grpSpPr>
              <a:xfrm>
                <a:off x="7287122" y="1581977"/>
                <a:ext cx="852803" cy="73428"/>
                <a:chOff x="7287122" y="1581977"/>
                <a:chExt cx="852803" cy="73428"/>
              </a:xfrm>
            </p:grpSpPr>
            <p:sp>
              <p:nvSpPr>
                <p:cNvPr id="9436" name="Google Shape;9436;p12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7" name="Google Shape;9437;p12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438" name="Google Shape;9438;p121"/>
            <p:cNvGrpSpPr/>
            <p:nvPr/>
          </p:nvGrpSpPr>
          <p:grpSpPr>
            <a:xfrm>
              <a:off x="7287122" y="1165658"/>
              <a:ext cx="1219403" cy="344253"/>
              <a:chOff x="7287122" y="1165658"/>
              <a:chExt cx="1219403" cy="344253"/>
            </a:xfrm>
          </p:grpSpPr>
          <p:sp>
            <p:nvSpPr>
              <p:cNvPr id="9439" name="Google Shape;9439;p12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0" name="Google Shape;9440;p121"/>
              <p:cNvGrpSpPr/>
              <p:nvPr/>
            </p:nvGrpSpPr>
            <p:grpSpPr>
              <a:xfrm>
                <a:off x="7287122" y="1341025"/>
                <a:ext cx="695703" cy="73419"/>
                <a:chOff x="7287122" y="1341025"/>
                <a:chExt cx="695703" cy="73419"/>
              </a:xfrm>
            </p:grpSpPr>
            <p:sp>
              <p:nvSpPr>
                <p:cNvPr id="9441" name="Google Shape;9441;p12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42" name="Google Shape;9442;p12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2" name="Shape 432"/>
        <p:cNvGrpSpPr/>
        <p:nvPr/>
      </p:nvGrpSpPr>
      <p:grpSpPr>
        <a:xfrm>
          <a:off x="0" y="0"/>
          <a:ext cx="0" cy="0"/>
          <a:chOff x="0" y="0"/>
          <a:chExt cx="0" cy="0"/>
        </a:xfrm>
      </p:grpSpPr>
      <p:sp>
        <p:nvSpPr>
          <p:cNvPr id="433" name="Google Shape;433;p59"/>
          <p:cNvSpPr txBox="1"/>
          <p:nvPr>
            <p:ph type="title"/>
          </p:nvPr>
        </p:nvSpPr>
        <p:spPr>
          <a:xfrm>
            <a:off x="2290025" y="2952900"/>
            <a:ext cx="45639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434" name="Google Shape;434;p59"/>
          <p:cNvSpPr txBox="1"/>
          <p:nvPr>
            <p:ph idx="1" type="subTitle"/>
          </p:nvPr>
        </p:nvSpPr>
        <p:spPr>
          <a:xfrm>
            <a:off x="2290025" y="1837975"/>
            <a:ext cx="4563900" cy="129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46" name="Shape 9446"/>
        <p:cNvGrpSpPr/>
        <p:nvPr/>
      </p:nvGrpSpPr>
      <p:grpSpPr>
        <a:xfrm>
          <a:off x="0" y="0"/>
          <a:ext cx="0" cy="0"/>
          <a:chOff x="0" y="0"/>
          <a:chExt cx="0" cy="0"/>
        </a:xfrm>
      </p:grpSpPr>
      <p:grpSp>
        <p:nvGrpSpPr>
          <p:cNvPr id="9447" name="Google Shape;9447;p122"/>
          <p:cNvGrpSpPr/>
          <p:nvPr/>
        </p:nvGrpSpPr>
        <p:grpSpPr>
          <a:xfrm>
            <a:off x="846551" y="2291587"/>
            <a:ext cx="415546" cy="355053"/>
            <a:chOff x="866243" y="2291587"/>
            <a:chExt cx="415546" cy="355053"/>
          </a:xfrm>
        </p:grpSpPr>
        <p:sp>
          <p:nvSpPr>
            <p:cNvPr id="9448" name="Google Shape;9448;p122"/>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122"/>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122"/>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122"/>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122"/>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3" name="Google Shape;9453;p122"/>
          <p:cNvSpPr/>
          <p:nvPr/>
        </p:nvSpPr>
        <p:spPr>
          <a:xfrm>
            <a:off x="1392102"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4" name="Google Shape;9454;p122"/>
          <p:cNvGrpSpPr/>
          <p:nvPr/>
        </p:nvGrpSpPr>
        <p:grpSpPr>
          <a:xfrm>
            <a:off x="1938828" y="2302574"/>
            <a:ext cx="359213" cy="327807"/>
            <a:chOff x="1958520" y="2302574"/>
            <a:chExt cx="359213" cy="327807"/>
          </a:xfrm>
        </p:grpSpPr>
        <p:sp>
          <p:nvSpPr>
            <p:cNvPr id="9455" name="Google Shape;9455;p12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12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12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122"/>
          <p:cNvGrpSpPr/>
          <p:nvPr/>
        </p:nvGrpSpPr>
        <p:grpSpPr>
          <a:xfrm>
            <a:off x="2560190" y="2287427"/>
            <a:ext cx="207582" cy="359594"/>
            <a:chOff x="2656082" y="2287427"/>
            <a:chExt cx="207582" cy="359594"/>
          </a:xfrm>
        </p:grpSpPr>
        <p:sp>
          <p:nvSpPr>
            <p:cNvPr id="9459" name="Google Shape;9459;p12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12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12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12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122"/>
          <p:cNvGrpSpPr/>
          <p:nvPr/>
        </p:nvGrpSpPr>
        <p:grpSpPr>
          <a:xfrm>
            <a:off x="3029961" y="2321468"/>
            <a:ext cx="362991" cy="290018"/>
            <a:chOff x="3049653" y="2321468"/>
            <a:chExt cx="362991" cy="290018"/>
          </a:xfrm>
        </p:grpSpPr>
        <p:sp>
          <p:nvSpPr>
            <p:cNvPr id="9464" name="Google Shape;9464;p122"/>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122"/>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122"/>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122"/>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122"/>
          <p:cNvGrpSpPr/>
          <p:nvPr/>
        </p:nvGrpSpPr>
        <p:grpSpPr>
          <a:xfrm>
            <a:off x="3544551" y="2289904"/>
            <a:ext cx="422342" cy="355243"/>
            <a:chOff x="3564243" y="2289904"/>
            <a:chExt cx="422342" cy="355243"/>
          </a:xfrm>
        </p:grpSpPr>
        <p:sp>
          <p:nvSpPr>
            <p:cNvPr id="9469" name="Google Shape;9469;p122"/>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122"/>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122"/>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122"/>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122"/>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4" name="Google Shape;9474;p122"/>
          <p:cNvSpPr/>
          <p:nvPr/>
        </p:nvSpPr>
        <p:spPr>
          <a:xfrm>
            <a:off x="4124143"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5" name="Google Shape;9475;p122"/>
          <p:cNvGrpSpPr/>
          <p:nvPr/>
        </p:nvGrpSpPr>
        <p:grpSpPr>
          <a:xfrm>
            <a:off x="4668202" y="2289713"/>
            <a:ext cx="359594" cy="353909"/>
            <a:chOff x="4687894" y="2289713"/>
            <a:chExt cx="359594" cy="353909"/>
          </a:xfrm>
        </p:grpSpPr>
        <p:sp>
          <p:nvSpPr>
            <p:cNvPr id="9476" name="Google Shape;9476;p122"/>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122"/>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122"/>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9" name="Google Shape;9479;p122"/>
          <p:cNvSpPr/>
          <p:nvPr/>
        </p:nvSpPr>
        <p:spPr>
          <a:xfrm>
            <a:off x="5214928"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0" name="Google Shape;9480;p122"/>
          <p:cNvGrpSpPr/>
          <p:nvPr/>
        </p:nvGrpSpPr>
        <p:grpSpPr>
          <a:xfrm>
            <a:off x="6352932" y="2308227"/>
            <a:ext cx="263567" cy="317614"/>
            <a:chOff x="6421399" y="2308227"/>
            <a:chExt cx="263567" cy="317614"/>
          </a:xfrm>
        </p:grpSpPr>
        <p:sp>
          <p:nvSpPr>
            <p:cNvPr id="9481" name="Google Shape;9481;p122"/>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122"/>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122"/>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122"/>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122"/>
          <p:cNvGrpSpPr/>
          <p:nvPr/>
        </p:nvGrpSpPr>
        <p:grpSpPr>
          <a:xfrm>
            <a:off x="6850501" y="2295620"/>
            <a:ext cx="360356" cy="343462"/>
            <a:chOff x="6870193" y="2295620"/>
            <a:chExt cx="360356" cy="343462"/>
          </a:xfrm>
        </p:grpSpPr>
        <p:sp>
          <p:nvSpPr>
            <p:cNvPr id="9486" name="Google Shape;9486;p122"/>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122"/>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122"/>
          <p:cNvGrpSpPr/>
          <p:nvPr/>
        </p:nvGrpSpPr>
        <p:grpSpPr>
          <a:xfrm>
            <a:off x="7421773" y="2302860"/>
            <a:ext cx="342192" cy="327140"/>
            <a:chOff x="7441465" y="2302860"/>
            <a:chExt cx="342192" cy="327140"/>
          </a:xfrm>
        </p:grpSpPr>
        <p:sp>
          <p:nvSpPr>
            <p:cNvPr id="9489" name="Google Shape;9489;p122"/>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122"/>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122"/>
          <p:cNvGrpSpPr/>
          <p:nvPr/>
        </p:nvGrpSpPr>
        <p:grpSpPr>
          <a:xfrm>
            <a:off x="7969991" y="2350207"/>
            <a:ext cx="332761" cy="234066"/>
            <a:chOff x="7989683" y="2350207"/>
            <a:chExt cx="332761" cy="234066"/>
          </a:xfrm>
        </p:grpSpPr>
        <p:sp>
          <p:nvSpPr>
            <p:cNvPr id="9492" name="Google Shape;9492;p122"/>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122"/>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122"/>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122"/>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122"/>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22"/>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122"/>
          <p:cNvGrpSpPr/>
          <p:nvPr/>
        </p:nvGrpSpPr>
        <p:grpSpPr>
          <a:xfrm>
            <a:off x="5803602" y="2309751"/>
            <a:ext cx="315327" cy="314978"/>
            <a:chOff x="5823294" y="2309751"/>
            <a:chExt cx="315327" cy="314978"/>
          </a:xfrm>
        </p:grpSpPr>
        <p:sp>
          <p:nvSpPr>
            <p:cNvPr id="9499" name="Google Shape;9499;p12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12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12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12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12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12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12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12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12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12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12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12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12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12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12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12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12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122"/>
          <p:cNvGrpSpPr/>
          <p:nvPr/>
        </p:nvGrpSpPr>
        <p:grpSpPr>
          <a:xfrm>
            <a:off x="2477583" y="2744159"/>
            <a:ext cx="370930" cy="370549"/>
            <a:chOff x="2497275" y="2744159"/>
            <a:chExt cx="370930" cy="370549"/>
          </a:xfrm>
        </p:grpSpPr>
        <p:sp>
          <p:nvSpPr>
            <p:cNvPr id="9517" name="Google Shape;9517;p122"/>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122"/>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122"/>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122"/>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122"/>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122"/>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122"/>
          <p:cNvGrpSpPr/>
          <p:nvPr/>
        </p:nvGrpSpPr>
        <p:grpSpPr>
          <a:xfrm>
            <a:off x="841248" y="2746477"/>
            <a:ext cx="371883" cy="365691"/>
            <a:chOff x="860940" y="2746477"/>
            <a:chExt cx="371883" cy="365691"/>
          </a:xfrm>
        </p:grpSpPr>
        <p:sp>
          <p:nvSpPr>
            <p:cNvPr id="9524" name="Google Shape;9524;p12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12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12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12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12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122"/>
          <p:cNvGrpSpPr/>
          <p:nvPr/>
        </p:nvGrpSpPr>
        <p:grpSpPr>
          <a:xfrm>
            <a:off x="1431144" y="2766258"/>
            <a:ext cx="283985" cy="341080"/>
            <a:chOff x="1493849" y="2775533"/>
            <a:chExt cx="283985" cy="341080"/>
          </a:xfrm>
        </p:grpSpPr>
        <p:sp>
          <p:nvSpPr>
            <p:cNvPr id="9530" name="Google Shape;9530;p12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12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122"/>
          <p:cNvGrpSpPr/>
          <p:nvPr/>
        </p:nvGrpSpPr>
        <p:grpSpPr>
          <a:xfrm>
            <a:off x="1933144" y="2774422"/>
            <a:ext cx="372835" cy="342573"/>
            <a:chOff x="1952836" y="2774422"/>
            <a:chExt cx="372835" cy="342573"/>
          </a:xfrm>
        </p:grpSpPr>
        <p:sp>
          <p:nvSpPr>
            <p:cNvPr id="9533" name="Google Shape;9533;p12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12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12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122"/>
          <p:cNvGrpSpPr/>
          <p:nvPr/>
        </p:nvGrpSpPr>
        <p:grpSpPr>
          <a:xfrm>
            <a:off x="3060224" y="2744477"/>
            <a:ext cx="332729" cy="372518"/>
            <a:chOff x="3079916" y="2744477"/>
            <a:chExt cx="332729" cy="372518"/>
          </a:xfrm>
        </p:grpSpPr>
        <p:sp>
          <p:nvSpPr>
            <p:cNvPr id="9537" name="Google Shape;9537;p122"/>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122"/>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122"/>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122"/>
          <p:cNvGrpSpPr/>
          <p:nvPr/>
        </p:nvGrpSpPr>
        <p:grpSpPr>
          <a:xfrm>
            <a:off x="3600884" y="2745525"/>
            <a:ext cx="336889" cy="355592"/>
            <a:chOff x="3620576" y="2745525"/>
            <a:chExt cx="336889" cy="355592"/>
          </a:xfrm>
        </p:grpSpPr>
        <p:sp>
          <p:nvSpPr>
            <p:cNvPr id="9541" name="Google Shape;9541;p122"/>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122"/>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122"/>
          <p:cNvGrpSpPr/>
          <p:nvPr/>
        </p:nvGrpSpPr>
        <p:grpSpPr>
          <a:xfrm>
            <a:off x="4107123" y="2760704"/>
            <a:ext cx="380393" cy="363118"/>
            <a:chOff x="4126815" y="2760704"/>
            <a:chExt cx="380393" cy="363118"/>
          </a:xfrm>
        </p:grpSpPr>
        <p:sp>
          <p:nvSpPr>
            <p:cNvPr id="9544" name="Google Shape;9544;p12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12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12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12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122"/>
          <p:cNvGrpSpPr/>
          <p:nvPr/>
        </p:nvGrpSpPr>
        <p:grpSpPr>
          <a:xfrm>
            <a:off x="4656294" y="2745684"/>
            <a:ext cx="381346" cy="368644"/>
            <a:chOff x="4675986" y="2745684"/>
            <a:chExt cx="381346" cy="368644"/>
          </a:xfrm>
        </p:grpSpPr>
        <p:sp>
          <p:nvSpPr>
            <p:cNvPr id="9549" name="Google Shape;9549;p122"/>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122"/>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122"/>
          <p:cNvGrpSpPr/>
          <p:nvPr/>
        </p:nvGrpSpPr>
        <p:grpSpPr>
          <a:xfrm>
            <a:off x="5200924" y="2791061"/>
            <a:ext cx="373185" cy="302466"/>
            <a:chOff x="5220616" y="2791061"/>
            <a:chExt cx="373185" cy="302466"/>
          </a:xfrm>
        </p:grpSpPr>
        <p:sp>
          <p:nvSpPr>
            <p:cNvPr id="9552" name="Google Shape;9552;p122"/>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22"/>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122"/>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122"/>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122"/>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122"/>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122"/>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122"/>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122"/>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122"/>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122"/>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122"/>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122"/>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122"/>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122"/>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122"/>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122"/>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122"/>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122"/>
          <p:cNvGrpSpPr/>
          <p:nvPr/>
        </p:nvGrpSpPr>
        <p:grpSpPr>
          <a:xfrm>
            <a:off x="5768969" y="2772517"/>
            <a:ext cx="284366" cy="344097"/>
            <a:chOff x="5864861" y="2772517"/>
            <a:chExt cx="284366" cy="344097"/>
          </a:xfrm>
        </p:grpSpPr>
        <p:sp>
          <p:nvSpPr>
            <p:cNvPr id="9571" name="Google Shape;9571;p122"/>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122"/>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122"/>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122"/>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122"/>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122"/>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7" name="Google Shape;9577;p122"/>
          <p:cNvSpPr/>
          <p:nvPr/>
        </p:nvSpPr>
        <p:spPr>
          <a:xfrm>
            <a:off x="6321177"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8" name="Google Shape;9578;p122"/>
          <p:cNvGrpSpPr/>
          <p:nvPr/>
        </p:nvGrpSpPr>
        <p:grpSpPr>
          <a:xfrm>
            <a:off x="6954467" y="2789537"/>
            <a:ext cx="255247" cy="327458"/>
            <a:chOff x="6974158" y="2789537"/>
            <a:chExt cx="255247" cy="327458"/>
          </a:xfrm>
        </p:grpSpPr>
        <p:sp>
          <p:nvSpPr>
            <p:cNvPr id="9579" name="Google Shape;9579;p122"/>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122"/>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122"/>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122"/>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122"/>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122"/>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122"/>
          <p:cNvGrpSpPr/>
          <p:nvPr/>
        </p:nvGrpSpPr>
        <p:grpSpPr>
          <a:xfrm>
            <a:off x="7511005" y="2790299"/>
            <a:ext cx="244291" cy="326314"/>
            <a:chOff x="7530697" y="2790299"/>
            <a:chExt cx="244291" cy="326314"/>
          </a:xfrm>
        </p:grpSpPr>
        <p:sp>
          <p:nvSpPr>
            <p:cNvPr id="9586" name="Google Shape;9586;p122"/>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122"/>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122"/>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122"/>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122"/>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122"/>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122"/>
          <p:cNvGrpSpPr/>
          <p:nvPr/>
        </p:nvGrpSpPr>
        <p:grpSpPr>
          <a:xfrm>
            <a:off x="7968499" y="2832248"/>
            <a:ext cx="332348" cy="283985"/>
            <a:chOff x="7988191" y="2832248"/>
            <a:chExt cx="332348" cy="283985"/>
          </a:xfrm>
        </p:grpSpPr>
        <p:sp>
          <p:nvSpPr>
            <p:cNvPr id="9593" name="Google Shape;9593;p122"/>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122"/>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122"/>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6" name="Google Shape;9596;p122"/>
          <p:cNvSpPr/>
          <p:nvPr/>
        </p:nvSpPr>
        <p:spPr>
          <a:xfrm>
            <a:off x="2478726"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7" name="Google Shape;9597;p122"/>
          <p:cNvGrpSpPr/>
          <p:nvPr/>
        </p:nvGrpSpPr>
        <p:grpSpPr>
          <a:xfrm>
            <a:off x="3568748" y="3258368"/>
            <a:ext cx="364484" cy="262423"/>
            <a:chOff x="3588440" y="3258368"/>
            <a:chExt cx="364484" cy="262423"/>
          </a:xfrm>
        </p:grpSpPr>
        <p:sp>
          <p:nvSpPr>
            <p:cNvPr id="9598" name="Google Shape;9598;p122"/>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122"/>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122"/>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122"/>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122"/>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122"/>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4" name="Google Shape;9604;p122"/>
          <p:cNvSpPr/>
          <p:nvPr/>
        </p:nvSpPr>
        <p:spPr>
          <a:xfrm>
            <a:off x="5243634"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5" name="Google Shape;9605;p122"/>
          <p:cNvGrpSpPr/>
          <p:nvPr/>
        </p:nvGrpSpPr>
        <p:grpSpPr>
          <a:xfrm>
            <a:off x="5746125" y="3227724"/>
            <a:ext cx="364865" cy="324822"/>
            <a:chOff x="5765817" y="3227724"/>
            <a:chExt cx="364865" cy="324822"/>
          </a:xfrm>
        </p:grpSpPr>
        <p:sp>
          <p:nvSpPr>
            <p:cNvPr id="9606" name="Google Shape;9606;p122"/>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122"/>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122"/>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122"/>
          <p:cNvGrpSpPr/>
          <p:nvPr/>
        </p:nvGrpSpPr>
        <p:grpSpPr>
          <a:xfrm>
            <a:off x="6208891" y="3237664"/>
            <a:ext cx="446539" cy="303895"/>
            <a:chOff x="6228583" y="3237664"/>
            <a:chExt cx="446539" cy="303895"/>
          </a:xfrm>
        </p:grpSpPr>
        <p:sp>
          <p:nvSpPr>
            <p:cNvPr id="9610" name="Google Shape;9610;p122"/>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122"/>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122"/>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122"/>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122"/>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122"/>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122"/>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122"/>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122"/>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122"/>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122"/>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122"/>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122"/>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122"/>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122"/>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122"/>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122"/>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122"/>
          <p:cNvGrpSpPr/>
          <p:nvPr/>
        </p:nvGrpSpPr>
        <p:grpSpPr>
          <a:xfrm>
            <a:off x="846170" y="3207306"/>
            <a:ext cx="364484" cy="364897"/>
            <a:chOff x="865862" y="3207306"/>
            <a:chExt cx="364484" cy="364897"/>
          </a:xfrm>
        </p:grpSpPr>
        <p:sp>
          <p:nvSpPr>
            <p:cNvPr id="9628" name="Google Shape;9628;p122"/>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122"/>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122"/>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122"/>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122"/>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122"/>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122"/>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122"/>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122"/>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122"/>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122"/>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122"/>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122"/>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122"/>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122"/>
          <p:cNvGrpSpPr/>
          <p:nvPr/>
        </p:nvGrpSpPr>
        <p:grpSpPr>
          <a:xfrm>
            <a:off x="1384925" y="3226962"/>
            <a:ext cx="370168" cy="325965"/>
            <a:chOff x="1404617" y="3226962"/>
            <a:chExt cx="370168" cy="325965"/>
          </a:xfrm>
        </p:grpSpPr>
        <p:sp>
          <p:nvSpPr>
            <p:cNvPr id="9643" name="Google Shape;9643;p122"/>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122"/>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122"/>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122"/>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122"/>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122"/>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122"/>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122"/>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122"/>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122"/>
          <p:cNvGrpSpPr/>
          <p:nvPr/>
        </p:nvGrpSpPr>
        <p:grpSpPr>
          <a:xfrm>
            <a:off x="1933711" y="3216094"/>
            <a:ext cx="366389" cy="354481"/>
            <a:chOff x="1954741" y="3212419"/>
            <a:chExt cx="366389" cy="354481"/>
          </a:xfrm>
        </p:grpSpPr>
        <p:sp>
          <p:nvSpPr>
            <p:cNvPr id="9653" name="Google Shape;9653;p122"/>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122"/>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122"/>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122"/>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122"/>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122"/>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122"/>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122"/>
          <p:cNvGrpSpPr/>
          <p:nvPr/>
        </p:nvGrpSpPr>
        <p:grpSpPr>
          <a:xfrm>
            <a:off x="3023547" y="3215626"/>
            <a:ext cx="366008" cy="348670"/>
            <a:chOff x="3043239" y="3215626"/>
            <a:chExt cx="366008" cy="348670"/>
          </a:xfrm>
        </p:grpSpPr>
        <p:sp>
          <p:nvSpPr>
            <p:cNvPr id="9661" name="Google Shape;9661;p122"/>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122"/>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122"/>
          <p:cNvGrpSpPr/>
          <p:nvPr/>
        </p:nvGrpSpPr>
        <p:grpSpPr>
          <a:xfrm>
            <a:off x="4198641" y="3184982"/>
            <a:ext cx="209107" cy="383442"/>
            <a:chOff x="4218333" y="3184982"/>
            <a:chExt cx="209107" cy="383442"/>
          </a:xfrm>
        </p:grpSpPr>
        <p:sp>
          <p:nvSpPr>
            <p:cNvPr id="9664" name="Google Shape;9664;p122"/>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122"/>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6" name="Google Shape;9666;p122"/>
          <p:cNvSpPr/>
          <p:nvPr/>
        </p:nvSpPr>
        <p:spPr>
          <a:xfrm>
            <a:off x="4797127"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7" name="Google Shape;9667;p122"/>
          <p:cNvGrpSpPr/>
          <p:nvPr/>
        </p:nvGrpSpPr>
        <p:grpSpPr>
          <a:xfrm>
            <a:off x="6876953" y="3216007"/>
            <a:ext cx="322917" cy="347876"/>
            <a:chOff x="6896644" y="3216007"/>
            <a:chExt cx="322917" cy="347876"/>
          </a:xfrm>
        </p:grpSpPr>
        <p:sp>
          <p:nvSpPr>
            <p:cNvPr id="9668" name="Google Shape;9668;p122"/>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122"/>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122"/>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122"/>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122"/>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122"/>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122"/>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122"/>
          <p:cNvGrpSpPr/>
          <p:nvPr/>
        </p:nvGrpSpPr>
        <p:grpSpPr>
          <a:xfrm>
            <a:off x="7409674" y="3223183"/>
            <a:ext cx="334634" cy="333904"/>
            <a:chOff x="7429366" y="3223183"/>
            <a:chExt cx="334634" cy="333904"/>
          </a:xfrm>
        </p:grpSpPr>
        <p:sp>
          <p:nvSpPr>
            <p:cNvPr id="9676" name="Google Shape;9676;p122"/>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122"/>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8" name="Google Shape;9678;p122"/>
          <p:cNvSpPr/>
          <p:nvPr/>
        </p:nvSpPr>
        <p:spPr>
          <a:xfrm>
            <a:off x="8059604"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9" name="Google Shape;9679;p122"/>
          <p:cNvGrpSpPr/>
          <p:nvPr/>
        </p:nvGrpSpPr>
        <p:grpSpPr>
          <a:xfrm>
            <a:off x="5196764" y="3725484"/>
            <a:ext cx="356196" cy="265631"/>
            <a:chOff x="5216456" y="3725484"/>
            <a:chExt cx="356196" cy="265631"/>
          </a:xfrm>
        </p:grpSpPr>
        <p:sp>
          <p:nvSpPr>
            <p:cNvPr id="9680" name="Google Shape;9680;p122"/>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122"/>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122"/>
          <p:cNvGrpSpPr/>
          <p:nvPr/>
        </p:nvGrpSpPr>
        <p:grpSpPr>
          <a:xfrm>
            <a:off x="6829701" y="3733994"/>
            <a:ext cx="355053" cy="248038"/>
            <a:chOff x="6849393" y="3733994"/>
            <a:chExt cx="355053" cy="248038"/>
          </a:xfrm>
        </p:grpSpPr>
        <p:sp>
          <p:nvSpPr>
            <p:cNvPr id="9683" name="Google Shape;9683;p122"/>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122"/>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122"/>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122"/>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122"/>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122"/>
          <p:cNvGrpSpPr/>
          <p:nvPr/>
        </p:nvGrpSpPr>
        <p:grpSpPr>
          <a:xfrm>
            <a:off x="7899305" y="3714687"/>
            <a:ext cx="392111" cy="280206"/>
            <a:chOff x="7918997" y="3714687"/>
            <a:chExt cx="392111" cy="280206"/>
          </a:xfrm>
        </p:grpSpPr>
        <p:sp>
          <p:nvSpPr>
            <p:cNvPr id="9689" name="Google Shape;9689;p122"/>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122"/>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122"/>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122"/>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122"/>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4" name="Google Shape;9694;p122"/>
          <p:cNvSpPr/>
          <p:nvPr/>
        </p:nvSpPr>
        <p:spPr>
          <a:xfrm>
            <a:off x="847662"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5" name="Google Shape;9695;p122"/>
          <p:cNvGrpSpPr/>
          <p:nvPr/>
        </p:nvGrpSpPr>
        <p:grpSpPr>
          <a:xfrm>
            <a:off x="1389085" y="3680964"/>
            <a:ext cx="357720" cy="355148"/>
            <a:chOff x="1408777" y="3680964"/>
            <a:chExt cx="357720" cy="355148"/>
          </a:xfrm>
        </p:grpSpPr>
        <p:sp>
          <p:nvSpPr>
            <p:cNvPr id="9696" name="Google Shape;9696;p122"/>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122"/>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122"/>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122"/>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122"/>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122"/>
          <p:cNvGrpSpPr/>
          <p:nvPr/>
        </p:nvGrpSpPr>
        <p:grpSpPr>
          <a:xfrm>
            <a:off x="1933144" y="3680964"/>
            <a:ext cx="357720" cy="355148"/>
            <a:chOff x="1952836" y="3680964"/>
            <a:chExt cx="357720" cy="355148"/>
          </a:xfrm>
        </p:grpSpPr>
        <p:sp>
          <p:nvSpPr>
            <p:cNvPr id="9702" name="Google Shape;9702;p122"/>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122"/>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122"/>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122"/>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122"/>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122"/>
          <p:cNvGrpSpPr/>
          <p:nvPr/>
        </p:nvGrpSpPr>
        <p:grpSpPr>
          <a:xfrm>
            <a:off x="2477202" y="3680964"/>
            <a:ext cx="357720" cy="355148"/>
            <a:chOff x="2496894" y="3680964"/>
            <a:chExt cx="357720" cy="355148"/>
          </a:xfrm>
        </p:grpSpPr>
        <p:sp>
          <p:nvSpPr>
            <p:cNvPr id="9708" name="Google Shape;9708;p122"/>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122"/>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122"/>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122"/>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122"/>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122"/>
          <p:cNvGrpSpPr/>
          <p:nvPr/>
        </p:nvGrpSpPr>
        <p:grpSpPr>
          <a:xfrm>
            <a:off x="3021292" y="3681059"/>
            <a:ext cx="356164" cy="355815"/>
            <a:chOff x="3040984" y="3681059"/>
            <a:chExt cx="356164" cy="355815"/>
          </a:xfrm>
        </p:grpSpPr>
        <p:sp>
          <p:nvSpPr>
            <p:cNvPr id="9714" name="Google Shape;9714;p122"/>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122"/>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122"/>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122"/>
          <p:cNvGrpSpPr/>
          <p:nvPr/>
        </p:nvGrpSpPr>
        <p:grpSpPr>
          <a:xfrm>
            <a:off x="3564589" y="3699191"/>
            <a:ext cx="358069" cy="317995"/>
            <a:chOff x="3584280" y="3699191"/>
            <a:chExt cx="358069" cy="317995"/>
          </a:xfrm>
        </p:grpSpPr>
        <p:sp>
          <p:nvSpPr>
            <p:cNvPr id="9718" name="Google Shape;9718;p122"/>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122"/>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122"/>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122"/>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122"/>
          <p:cNvGrpSpPr/>
          <p:nvPr/>
        </p:nvGrpSpPr>
        <p:grpSpPr>
          <a:xfrm>
            <a:off x="4109790" y="3681059"/>
            <a:ext cx="355402" cy="354291"/>
            <a:chOff x="4129482" y="3681059"/>
            <a:chExt cx="355402" cy="354291"/>
          </a:xfrm>
        </p:grpSpPr>
        <p:sp>
          <p:nvSpPr>
            <p:cNvPr id="9723" name="Google Shape;9723;p122"/>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122"/>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122"/>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122"/>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7" name="Google Shape;9727;p122"/>
          <p:cNvGrpSpPr/>
          <p:nvPr/>
        </p:nvGrpSpPr>
        <p:grpSpPr>
          <a:xfrm>
            <a:off x="4653849" y="3680297"/>
            <a:ext cx="355434" cy="355815"/>
            <a:chOff x="4673540" y="3680297"/>
            <a:chExt cx="355434" cy="355815"/>
          </a:xfrm>
        </p:grpSpPr>
        <p:sp>
          <p:nvSpPr>
            <p:cNvPr id="9728" name="Google Shape;9728;p122"/>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122"/>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122"/>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122"/>
          <p:cNvGrpSpPr/>
          <p:nvPr/>
        </p:nvGrpSpPr>
        <p:grpSpPr>
          <a:xfrm>
            <a:off x="5759716" y="3699191"/>
            <a:ext cx="317645" cy="318757"/>
            <a:chOff x="5779408" y="3699191"/>
            <a:chExt cx="317645" cy="318757"/>
          </a:xfrm>
        </p:grpSpPr>
        <p:sp>
          <p:nvSpPr>
            <p:cNvPr id="9732" name="Google Shape;9732;p122"/>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122"/>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4" name="Google Shape;9734;p122"/>
          <p:cNvSpPr/>
          <p:nvPr/>
        </p:nvSpPr>
        <p:spPr>
          <a:xfrm>
            <a:off x="6284881"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5" name="Google Shape;9735;p122"/>
          <p:cNvGrpSpPr/>
          <p:nvPr/>
        </p:nvGrpSpPr>
        <p:grpSpPr>
          <a:xfrm>
            <a:off x="7370743" y="3680868"/>
            <a:ext cx="372073" cy="355243"/>
            <a:chOff x="7390435" y="3680868"/>
            <a:chExt cx="372073" cy="355243"/>
          </a:xfrm>
        </p:grpSpPr>
        <p:sp>
          <p:nvSpPr>
            <p:cNvPr id="9736" name="Google Shape;9736;p12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12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12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12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12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12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122"/>
          <p:cNvGrpSpPr/>
          <p:nvPr/>
        </p:nvGrpSpPr>
        <p:grpSpPr>
          <a:xfrm>
            <a:off x="1656276" y="4125629"/>
            <a:ext cx="374709" cy="374010"/>
            <a:chOff x="1421638" y="4125629"/>
            <a:chExt cx="374709" cy="374010"/>
          </a:xfrm>
        </p:grpSpPr>
        <p:sp>
          <p:nvSpPr>
            <p:cNvPr id="9743" name="Google Shape;9743;p12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12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122"/>
          <p:cNvGrpSpPr/>
          <p:nvPr/>
        </p:nvGrpSpPr>
        <p:grpSpPr>
          <a:xfrm>
            <a:off x="2207892" y="4156304"/>
            <a:ext cx="357720" cy="342192"/>
            <a:chOff x="1973254" y="4156304"/>
            <a:chExt cx="357720" cy="342192"/>
          </a:xfrm>
        </p:grpSpPr>
        <p:sp>
          <p:nvSpPr>
            <p:cNvPr id="9746" name="Google Shape;9746;p122"/>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122"/>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122"/>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122"/>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122"/>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122"/>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122"/>
          <p:cNvGrpSpPr/>
          <p:nvPr/>
        </p:nvGrpSpPr>
        <p:grpSpPr>
          <a:xfrm>
            <a:off x="2758397" y="4135505"/>
            <a:ext cx="341049" cy="340318"/>
            <a:chOff x="2523759" y="4135505"/>
            <a:chExt cx="341049" cy="340318"/>
          </a:xfrm>
        </p:grpSpPr>
        <p:sp>
          <p:nvSpPr>
            <p:cNvPr id="9753" name="Google Shape;9753;p122"/>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122"/>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122"/>
          <p:cNvGrpSpPr/>
          <p:nvPr/>
        </p:nvGrpSpPr>
        <p:grpSpPr>
          <a:xfrm>
            <a:off x="3275241" y="4130360"/>
            <a:ext cx="392079" cy="350353"/>
            <a:chOff x="3040603" y="4130360"/>
            <a:chExt cx="392079" cy="350353"/>
          </a:xfrm>
        </p:grpSpPr>
        <p:sp>
          <p:nvSpPr>
            <p:cNvPr id="9756" name="Google Shape;9756;p122"/>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122"/>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122"/>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122"/>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122"/>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22"/>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122"/>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122"/>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122"/>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122"/>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122"/>
          <p:cNvGrpSpPr/>
          <p:nvPr/>
        </p:nvGrpSpPr>
        <p:grpSpPr>
          <a:xfrm>
            <a:off x="3896782" y="4135505"/>
            <a:ext cx="232955" cy="340318"/>
            <a:chOff x="3662144" y="4135505"/>
            <a:chExt cx="232955" cy="340318"/>
          </a:xfrm>
        </p:grpSpPr>
        <p:sp>
          <p:nvSpPr>
            <p:cNvPr id="9767" name="Google Shape;9767;p122"/>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122"/>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122"/>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22"/>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122"/>
          <p:cNvGrpSpPr/>
          <p:nvPr/>
        </p:nvGrpSpPr>
        <p:grpSpPr>
          <a:xfrm>
            <a:off x="4383776" y="4121151"/>
            <a:ext cx="344065" cy="368644"/>
            <a:chOff x="4149138" y="4121151"/>
            <a:chExt cx="344065" cy="368644"/>
          </a:xfrm>
        </p:grpSpPr>
        <p:sp>
          <p:nvSpPr>
            <p:cNvPr id="9772" name="Google Shape;9772;p12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12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12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12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12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12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2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12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12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12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12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12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4" name="Google Shape;9784;p122"/>
          <p:cNvSpPr/>
          <p:nvPr/>
        </p:nvSpPr>
        <p:spPr>
          <a:xfrm>
            <a:off x="4926692"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5" name="Google Shape;9785;p122"/>
          <p:cNvGrpSpPr/>
          <p:nvPr/>
        </p:nvGrpSpPr>
        <p:grpSpPr>
          <a:xfrm>
            <a:off x="5440900" y="4174817"/>
            <a:ext cx="397763" cy="262804"/>
            <a:chOff x="5206262" y="4174817"/>
            <a:chExt cx="397763" cy="262804"/>
          </a:xfrm>
        </p:grpSpPr>
        <p:sp>
          <p:nvSpPr>
            <p:cNvPr id="9786" name="Google Shape;9786;p122"/>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122"/>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122"/>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122"/>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122"/>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122"/>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122"/>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122"/>
          <p:cNvGrpSpPr/>
          <p:nvPr/>
        </p:nvGrpSpPr>
        <p:grpSpPr>
          <a:xfrm>
            <a:off x="5962254" y="4204699"/>
            <a:ext cx="440505" cy="290018"/>
            <a:chOff x="5727616" y="4204699"/>
            <a:chExt cx="440505" cy="290018"/>
          </a:xfrm>
        </p:grpSpPr>
        <p:sp>
          <p:nvSpPr>
            <p:cNvPr id="9794" name="Google Shape;9794;p122"/>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122"/>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122"/>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122"/>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122"/>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122"/>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122"/>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122"/>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122"/>
          <p:cNvGrpSpPr/>
          <p:nvPr/>
        </p:nvGrpSpPr>
        <p:grpSpPr>
          <a:xfrm>
            <a:off x="6644701" y="4135124"/>
            <a:ext cx="159950" cy="364516"/>
            <a:chOff x="6410063" y="4135124"/>
            <a:chExt cx="159950" cy="364516"/>
          </a:xfrm>
        </p:grpSpPr>
        <p:sp>
          <p:nvSpPr>
            <p:cNvPr id="9803" name="Google Shape;9803;p122"/>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122"/>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122"/>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122"/>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122"/>
          <p:cNvGrpSpPr/>
          <p:nvPr/>
        </p:nvGrpSpPr>
        <p:grpSpPr>
          <a:xfrm>
            <a:off x="7159290" y="4135505"/>
            <a:ext cx="214378" cy="364135"/>
            <a:chOff x="6924652" y="4135505"/>
            <a:chExt cx="214378" cy="364135"/>
          </a:xfrm>
        </p:grpSpPr>
        <p:sp>
          <p:nvSpPr>
            <p:cNvPr id="9808" name="Google Shape;9808;p122"/>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122"/>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122"/>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122"/>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122"/>
          <p:cNvGrpSpPr/>
          <p:nvPr/>
        </p:nvGrpSpPr>
        <p:grpSpPr>
          <a:xfrm>
            <a:off x="7619389" y="4147984"/>
            <a:ext cx="380012" cy="351274"/>
            <a:chOff x="7384751" y="4147984"/>
            <a:chExt cx="380012" cy="351274"/>
          </a:xfrm>
        </p:grpSpPr>
        <p:sp>
          <p:nvSpPr>
            <p:cNvPr id="9813" name="Google Shape;9813;p122"/>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122"/>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122"/>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122"/>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22"/>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8" name="Google Shape;9818;p122"/>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819" name="Google Shape;9819;p12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820" name="Google Shape;9820;p122"/>
          <p:cNvGrpSpPr/>
          <p:nvPr/>
        </p:nvGrpSpPr>
        <p:grpSpPr>
          <a:xfrm>
            <a:off x="1105215" y="4124000"/>
            <a:ext cx="374177" cy="374263"/>
            <a:chOff x="775325" y="4143525"/>
            <a:chExt cx="468776" cy="468884"/>
          </a:xfrm>
        </p:grpSpPr>
        <p:sp>
          <p:nvSpPr>
            <p:cNvPr id="9821" name="Google Shape;9821;p122"/>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122"/>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122"/>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122"/>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8" name="Shape 9828"/>
        <p:cNvGrpSpPr/>
        <p:nvPr/>
      </p:nvGrpSpPr>
      <p:grpSpPr>
        <a:xfrm>
          <a:off x="0" y="0"/>
          <a:ext cx="0" cy="0"/>
          <a:chOff x="0" y="0"/>
          <a:chExt cx="0" cy="0"/>
        </a:xfrm>
      </p:grpSpPr>
      <p:grpSp>
        <p:nvGrpSpPr>
          <p:cNvPr id="9829" name="Google Shape;9829;p123"/>
          <p:cNvGrpSpPr/>
          <p:nvPr/>
        </p:nvGrpSpPr>
        <p:grpSpPr>
          <a:xfrm>
            <a:off x="1989449" y="4101269"/>
            <a:ext cx="374774" cy="346073"/>
            <a:chOff x="1989449" y="4282269"/>
            <a:chExt cx="374774" cy="346073"/>
          </a:xfrm>
        </p:grpSpPr>
        <p:sp>
          <p:nvSpPr>
            <p:cNvPr id="9830" name="Google Shape;9830;p123"/>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123"/>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123"/>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123"/>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123"/>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123"/>
          <p:cNvGrpSpPr/>
          <p:nvPr/>
        </p:nvGrpSpPr>
        <p:grpSpPr>
          <a:xfrm>
            <a:off x="2487439" y="4099740"/>
            <a:ext cx="198775" cy="348972"/>
            <a:chOff x="2487439" y="4280740"/>
            <a:chExt cx="198775" cy="348972"/>
          </a:xfrm>
        </p:grpSpPr>
        <p:sp>
          <p:nvSpPr>
            <p:cNvPr id="9836" name="Google Shape;9836;p123"/>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123"/>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123"/>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123"/>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123"/>
          <p:cNvGrpSpPr/>
          <p:nvPr/>
        </p:nvGrpSpPr>
        <p:grpSpPr>
          <a:xfrm>
            <a:off x="2810958" y="4092923"/>
            <a:ext cx="353145" cy="361873"/>
            <a:chOff x="2810958" y="4273923"/>
            <a:chExt cx="353145" cy="361873"/>
          </a:xfrm>
        </p:grpSpPr>
        <p:sp>
          <p:nvSpPr>
            <p:cNvPr id="9841" name="Google Shape;9841;p123"/>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123"/>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123"/>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123"/>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123"/>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123"/>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123"/>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123"/>
          <p:cNvGrpSpPr/>
          <p:nvPr/>
        </p:nvGrpSpPr>
        <p:grpSpPr>
          <a:xfrm>
            <a:off x="6275635" y="4101651"/>
            <a:ext cx="209383" cy="366778"/>
            <a:chOff x="6275635" y="4282651"/>
            <a:chExt cx="209383" cy="366778"/>
          </a:xfrm>
        </p:grpSpPr>
        <p:sp>
          <p:nvSpPr>
            <p:cNvPr id="9849" name="Google Shape;9849;p123"/>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123"/>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123"/>
          <p:cNvGrpSpPr/>
          <p:nvPr/>
        </p:nvGrpSpPr>
        <p:grpSpPr>
          <a:xfrm>
            <a:off x="6701186" y="4102033"/>
            <a:ext cx="280292" cy="366396"/>
            <a:chOff x="6701186" y="4283033"/>
            <a:chExt cx="280292" cy="366396"/>
          </a:xfrm>
        </p:grpSpPr>
        <p:sp>
          <p:nvSpPr>
            <p:cNvPr id="9852" name="Google Shape;9852;p123"/>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123"/>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123"/>
          <p:cNvGrpSpPr/>
          <p:nvPr/>
        </p:nvGrpSpPr>
        <p:grpSpPr>
          <a:xfrm>
            <a:off x="2609571" y="3643958"/>
            <a:ext cx="373627" cy="347347"/>
            <a:chOff x="2609571" y="3824958"/>
            <a:chExt cx="373627" cy="347347"/>
          </a:xfrm>
        </p:grpSpPr>
        <p:sp>
          <p:nvSpPr>
            <p:cNvPr id="9855" name="Google Shape;9855;p123"/>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123"/>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7" name="Google Shape;9857;p123"/>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8" name="Google Shape;9858;p123"/>
          <p:cNvGrpSpPr/>
          <p:nvPr/>
        </p:nvGrpSpPr>
        <p:grpSpPr>
          <a:xfrm>
            <a:off x="916127" y="3626056"/>
            <a:ext cx="221902" cy="380795"/>
            <a:chOff x="916127" y="3807056"/>
            <a:chExt cx="221902" cy="380795"/>
          </a:xfrm>
        </p:grpSpPr>
        <p:sp>
          <p:nvSpPr>
            <p:cNvPr id="9859" name="Google Shape;9859;p12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12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12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12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3" name="Google Shape;9863;p123"/>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123"/>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5" name="Google Shape;9865;p123"/>
          <p:cNvGrpSpPr/>
          <p:nvPr/>
        </p:nvGrpSpPr>
        <p:grpSpPr>
          <a:xfrm>
            <a:off x="3513010" y="3635134"/>
            <a:ext cx="362223" cy="361108"/>
            <a:chOff x="3513010" y="3816134"/>
            <a:chExt cx="362223" cy="361108"/>
          </a:xfrm>
        </p:grpSpPr>
        <p:sp>
          <p:nvSpPr>
            <p:cNvPr id="9866" name="Google Shape;9866;p123"/>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123"/>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123"/>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123"/>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123"/>
          <p:cNvGrpSpPr/>
          <p:nvPr/>
        </p:nvGrpSpPr>
        <p:grpSpPr>
          <a:xfrm>
            <a:off x="3950316" y="3639307"/>
            <a:ext cx="369805" cy="353782"/>
            <a:chOff x="3950316" y="3820307"/>
            <a:chExt cx="369805" cy="353782"/>
          </a:xfrm>
        </p:grpSpPr>
        <p:sp>
          <p:nvSpPr>
            <p:cNvPr id="9871" name="Google Shape;9871;p123"/>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123"/>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123"/>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123"/>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123"/>
          <p:cNvGrpSpPr/>
          <p:nvPr/>
        </p:nvGrpSpPr>
        <p:grpSpPr>
          <a:xfrm>
            <a:off x="1761909" y="3630961"/>
            <a:ext cx="307974" cy="371716"/>
            <a:chOff x="1761909" y="3811961"/>
            <a:chExt cx="307974" cy="371716"/>
          </a:xfrm>
        </p:grpSpPr>
        <p:sp>
          <p:nvSpPr>
            <p:cNvPr id="9876" name="Google Shape;9876;p123"/>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123"/>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123"/>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123"/>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123"/>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123"/>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123"/>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123"/>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123"/>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123"/>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123"/>
          <p:cNvGrpSpPr/>
          <p:nvPr/>
        </p:nvGrpSpPr>
        <p:grpSpPr>
          <a:xfrm>
            <a:off x="5373342" y="3627935"/>
            <a:ext cx="231395" cy="353145"/>
            <a:chOff x="5373342" y="3808935"/>
            <a:chExt cx="231395" cy="353145"/>
          </a:xfrm>
        </p:grpSpPr>
        <p:sp>
          <p:nvSpPr>
            <p:cNvPr id="9887" name="Google Shape;9887;p123"/>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123"/>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123"/>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123"/>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123"/>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123"/>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123"/>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123"/>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123"/>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6" name="Google Shape;9896;p123"/>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7" name="Google Shape;9897;p123"/>
          <p:cNvGrpSpPr/>
          <p:nvPr/>
        </p:nvGrpSpPr>
        <p:grpSpPr>
          <a:xfrm>
            <a:off x="5833775" y="3628445"/>
            <a:ext cx="235185" cy="352253"/>
            <a:chOff x="5833775" y="3809445"/>
            <a:chExt cx="235185" cy="352253"/>
          </a:xfrm>
        </p:grpSpPr>
        <p:sp>
          <p:nvSpPr>
            <p:cNvPr id="9898" name="Google Shape;9898;p123"/>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123"/>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123"/>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123"/>
          <p:cNvGrpSpPr/>
          <p:nvPr/>
        </p:nvGrpSpPr>
        <p:grpSpPr>
          <a:xfrm>
            <a:off x="4942472" y="3628318"/>
            <a:ext cx="238976" cy="352762"/>
            <a:chOff x="4942472" y="3809318"/>
            <a:chExt cx="238976" cy="352762"/>
          </a:xfrm>
        </p:grpSpPr>
        <p:sp>
          <p:nvSpPr>
            <p:cNvPr id="9902" name="Google Shape;9902;p123"/>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123"/>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123"/>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123"/>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123"/>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123"/>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123"/>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123"/>
          <p:cNvGrpSpPr/>
          <p:nvPr/>
        </p:nvGrpSpPr>
        <p:grpSpPr>
          <a:xfrm>
            <a:off x="6266525" y="3626788"/>
            <a:ext cx="260223" cy="353527"/>
            <a:chOff x="6266525" y="3807788"/>
            <a:chExt cx="260223" cy="353527"/>
          </a:xfrm>
        </p:grpSpPr>
        <p:sp>
          <p:nvSpPr>
            <p:cNvPr id="9910" name="Google Shape;9910;p123"/>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123"/>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123"/>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123"/>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123"/>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5" name="Google Shape;9915;p123"/>
          <p:cNvGrpSpPr/>
          <p:nvPr/>
        </p:nvGrpSpPr>
        <p:grpSpPr>
          <a:xfrm>
            <a:off x="7184363" y="3628604"/>
            <a:ext cx="202184" cy="352762"/>
            <a:chOff x="7184363" y="3809604"/>
            <a:chExt cx="202184" cy="352762"/>
          </a:xfrm>
        </p:grpSpPr>
        <p:sp>
          <p:nvSpPr>
            <p:cNvPr id="9916" name="Google Shape;9916;p123"/>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123"/>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123"/>
          <p:cNvGrpSpPr/>
          <p:nvPr/>
        </p:nvGrpSpPr>
        <p:grpSpPr>
          <a:xfrm>
            <a:off x="7571624" y="3627935"/>
            <a:ext cx="292047" cy="352762"/>
            <a:chOff x="7571624" y="3808935"/>
            <a:chExt cx="292047" cy="352762"/>
          </a:xfrm>
        </p:grpSpPr>
        <p:sp>
          <p:nvSpPr>
            <p:cNvPr id="9919" name="Google Shape;9919;p123"/>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123"/>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123"/>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123"/>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123"/>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123"/>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123"/>
          <p:cNvGrpSpPr/>
          <p:nvPr/>
        </p:nvGrpSpPr>
        <p:grpSpPr>
          <a:xfrm>
            <a:off x="2174559" y="3175116"/>
            <a:ext cx="364135" cy="359930"/>
            <a:chOff x="2174559" y="3356116"/>
            <a:chExt cx="364135" cy="359930"/>
          </a:xfrm>
        </p:grpSpPr>
        <p:sp>
          <p:nvSpPr>
            <p:cNvPr id="9926" name="Google Shape;9926;p123"/>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123"/>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123"/>
          <p:cNvGrpSpPr/>
          <p:nvPr/>
        </p:nvGrpSpPr>
        <p:grpSpPr>
          <a:xfrm>
            <a:off x="1731934" y="3174639"/>
            <a:ext cx="368371" cy="361554"/>
            <a:chOff x="1731934" y="3355639"/>
            <a:chExt cx="368371" cy="361554"/>
          </a:xfrm>
        </p:grpSpPr>
        <p:sp>
          <p:nvSpPr>
            <p:cNvPr id="9929" name="Google Shape;9929;p123"/>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123"/>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123"/>
          <p:cNvGrpSpPr/>
          <p:nvPr/>
        </p:nvGrpSpPr>
        <p:grpSpPr>
          <a:xfrm>
            <a:off x="3990517" y="3173173"/>
            <a:ext cx="279559" cy="363402"/>
            <a:chOff x="3990517" y="3354173"/>
            <a:chExt cx="279559" cy="363402"/>
          </a:xfrm>
        </p:grpSpPr>
        <p:sp>
          <p:nvSpPr>
            <p:cNvPr id="9932" name="Google Shape;9932;p12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12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12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123"/>
          <p:cNvGrpSpPr/>
          <p:nvPr/>
        </p:nvGrpSpPr>
        <p:grpSpPr>
          <a:xfrm>
            <a:off x="3497847" y="3236374"/>
            <a:ext cx="379680" cy="237606"/>
            <a:chOff x="3497847" y="3417374"/>
            <a:chExt cx="379680" cy="237606"/>
          </a:xfrm>
        </p:grpSpPr>
        <p:sp>
          <p:nvSpPr>
            <p:cNvPr id="9936" name="Google Shape;9936;p123"/>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123"/>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123"/>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123"/>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123"/>
          <p:cNvGrpSpPr/>
          <p:nvPr/>
        </p:nvGrpSpPr>
        <p:grpSpPr>
          <a:xfrm>
            <a:off x="2612597" y="3186075"/>
            <a:ext cx="376271" cy="337982"/>
            <a:chOff x="2612597" y="3367075"/>
            <a:chExt cx="376271" cy="337982"/>
          </a:xfrm>
        </p:grpSpPr>
        <p:sp>
          <p:nvSpPr>
            <p:cNvPr id="9941" name="Google Shape;9941;p123"/>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123"/>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123"/>
          <p:cNvGrpSpPr/>
          <p:nvPr/>
        </p:nvGrpSpPr>
        <p:grpSpPr>
          <a:xfrm>
            <a:off x="3071914" y="3183431"/>
            <a:ext cx="343652" cy="342505"/>
            <a:chOff x="3071914" y="3364431"/>
            <a:chExt cx="343652" cy="342505"/>
          </a:xfrm>
        </p:grpSpPr>
        <p:sp>
          <p:nvSpPr>
            <p:cNvPr id="9944" name="Google Shape;9944;p123"/>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123"/>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123"/>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123"/>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123"/>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123"/>
          <p:cNvGrpSpPr/>
          <p:nvPr/>
        </p:nvGrpSpPr>
        <p:grpSpPr>
          <a:xfrm>
            <a:off x="897141" y="3178875"/>
            <a:ext cx="257962" cy="352762"/>
            <a:chOff x="897141" y="3359875"/>
            <a:chExt cx="257962" cy="352762"/>
          </a:xfrm>
        </p:grpSpPr>
        <p:sp>
          <p:nvSpPr>
            <p:cNvPr id="9950" name="Google Shape;9950;p12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12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12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12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12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12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12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12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123"/>
          <p:cNvGrpSpPr/>
          <p:nvPr/>
        </p:nvGrpSpPr>
        <p:grpSpPr>
          <a:xfrm>
            <a:off x="1333682" y="3163330"/>
            <a:ext cx="271213" cy="383088"/>
            <a:chOff x="1333682" y="3344330"/>
            <a:chExt cx="271213" cy="383088"/>
          </a:xfrm>
        </p:grpSpPr>
        <p:sp>
          <p:nvSpPr>
            <p:cNvPr id="9959" name="Google Shape;9959;p123"/>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123"/>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123"/>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123"/>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123"/>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123"/>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123"/>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123"/>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123"/>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123"/>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123"/>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123"/>
          <p:cNvGrpSpPr/>
          <p:nvPr/>
        </p:nvGrpSpPr>
        <p:grpSpPr>
          <a:xfrm>
            <a:off x="6664394" y="3165974"/>
            <a:ext cx="353113" cy="351998"/>
            <a:chOff x="6664394" y="3346974"/>
            <a:chExt cx="353113" cy="351998"/>
          </a:xfrm>
        </p:grpSpPr>
        <p:sp>
          <p:nvSpPr>
            <p:cNvPr id="9971" name="Google Shape;9971;p123"/>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123"/>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123"/>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123"/>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123"/>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123"/>
          <p:cNvGrpSpPr/>
          <p:nvPr/>
        </p:nvGrpSpPr>
        <p:grpSpPr>
          <a:xfrm>
            <a:off x="849741" y="1778307"/>
            <a:ext cx="399398" cy="375443"/>
            <a:chOff x="849741" y="1959307"/>
            <a:chExt cx="399398" cy="375443"/>
          </a:xfrm>
        </p:grpSpPr>
        <p:sp>
          <p:nvSpPr>
            <p:cNvPr id="9977" name="Google Shape;9977;p123"/>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123"/>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123"/>
          <p:cNvGrpSpPr/>
          <p:nvPr/>
        </p:nvGrpSpPr>
        <p:grpSpPr>
          <a:xfrm>
            <a:off x="1284212" y="1782766"/>
            <a:ext cx="379489" cy="366046"/>
            <a:chOff x="1284212" y="1963766"/>
            <a:chExt cx="379489" cy="366046"/>
          </a:xfrm>
        </p:grpSpPr>
        <p:sp>
          <p:nvSpPr>
            <p:cNvPr id="9980" name="Google Shape;9980;p123"/>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123"/>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123"/>
          <p:cNvGrpSpPr/>
          <p:nvPr/>
        </p:nvGrpSpPr>
        <p:grpSpPr>
          <a:xfrm>
            <a:off x="3037766" y="1788564"/>
            <a:ext cx="370219" cy="354928"/>
            <a:chOff x="3037766" y="1969564"/>
            <a:chExt cx="370219" cy="354928"/>
          </a:xfrm>
        </p:grpSpPr>
        <p:sp>
          <p:nvSpPr>
            <p:cNvPr id="9983" name="Google Shape;9983;p123"/>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123"/>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123"/>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123"/>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123"/>
          <p:cNvGrpSpPr/>
          <p:nvPr/>
        </p:nvGrpSpPr>
        <p:grpSpPr>
          <a:xfrm>
            <a:off x="3982553" y="1790730"/>
            <a:ext cx="304566" cy="350501"/>
            <a:chOff x="3982553" y="1971730"/>
            <a:chExt cx="304566" cy="350501"/>
          </a:xfrm>
        </p:grpSpPr>
        <p:sp>
          <p:nvSpPr>
            <p:cNvPr id="9988" name="Google Shape;9988;p123"/>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123"/>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123"/>
          <p:cNvGrpSpPr/>
          <p:nvPr/>
        </p:nvGrpSpPr>
        <p:grpSpPr>
          <a:xfrm>
            <a:off x="2567841" y="1813124"/>
            <a:ext cx="399812" cy="306477"/>
            <a:chOff x="2567841" y="1994124"/>
            <a:chExt cx="399812" cy="306477"/>
          </a:xfrm>
        </p:grpSpPr>
        <p:sp>
          <p:nvSpPr>
            <p:cNvPr id="9991" name="Google Shape;9991;p123"/>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123"/>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123"/>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123"/>
          <p:cNvGrpSpPr/>
          <p:nvPr/>
        </p:nvGrpSpPr>
        <p:grpSpPr>
          <a:xfrm>
            <a:off x="2212084" y="1779358"/>
            <a:ext cx="324698" cy="372863"/>
            <a:chOff x="2212084" y="1960358"/>
            <a:chExt cx="324698" cy="372863"/>
          </a:xfrm>
        </p:grpSpPr>
        <p:sp>
          <p:nvSpPr>
            <p:cNvPr id="9995" name="Google Shape;9995;p123"/>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123"/>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123"/>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123"/>
          <p:cNvGrpSpPr/>
          <p:nvPr/>
        </p:nvGrpSpPr>
        <p:grpSpPr>
          <a:xfrm>
            <a:off x="1805901" y="1779358"/>
            <a:ext cx="284847" cy="373627"/>
            <a:chOff x="1805901" y="1960358"/>
            <a:chExt cx="284847" cy="373627"/>
          </a:xfrm>
        </p:grpSpPr>
        <p:sp>
          <p:nvSpPr>
            <p:cNvPr id="9999" name="Google Shape;9999;p123"/>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123"/>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1" name="Google Shape;10001;p123"/>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123"/>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123"/>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4" name="Google Shape;10004;p123"/>
          <p:cNvGrpSpPr/>
          <p:nvPr/>
        </p:nvGrpSpPr>
        <p:grpSpPr>
          <a:xfrm>
            <a:off x="6656812" y="1848388"/>
            <a:ext cx="368690" cy="245793"/>
            <a:chOff x="6656812" y="2029388"/>
            <a:chExt cx="368690" cy="245793"/>
          </a:xfrm>
        </p:grpSpPr>
        <p:sp>
          <p:nvSpPr>
            <p:cNvPr id="10005" name="Google Shape;10005;p123"/>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123"/>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123"/>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123"/>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123"/>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123"/>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123"/>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123"/>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123"/>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123"/>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5" name="Google Shape;10015;p123"/>
          <p:cNvGrpSpPr/>
          <p:nvPr/>
        </p:nvGrpSpPr>
        <p:grpSpPr>
          <a:xfrm>
            <a:off x="4869651" y="1831218"/>
            <a:ext cx="376654" cy="281566"/>
            <a:chOff x="4869651" y="2012218"/>
            <a:chExt cx="376654" cy="281566"/>
          </a:xfrm>
        </p:grpSpPr>
        <p:sp>
          <p:nvSpPr>
            <p:cNvPr id="10016" name="Google Shape;10016;p123"/>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123"/>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123"/>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123"/>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123"/>
          <p:cNvGrpSpPr/>
          <p:nvPr/>
        </p:nvGrpSpPr>
        <p:grpSpPr>
          <a:xfrm>
            <a:off x="5306224" y="1831313"/>
            <a:ext cx="367925" cy="281694"/>
            <a:chOff x="5306224" y="2012313"/>
            <a:chExt cx="367925" cy="281694"/>
          </a:xfrm>
        </p:grpSpPr>
        <p:sp>
          <p:nvSpPr>
            <p:cNvPr id="10021" name="Google Shape;10021;p123"/>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123"/>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3" name="Google Shape;10023;p123"/>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4" name="Google Shape;10024;p123"/>
          <p:cNvGrpSpPr/>
          <p:nvPr/>
        </p:nvGrpSpPr>
        <p:grpSpPr>
          <a:xfrm>
            <a:off x="6195998" y="1802102"/>
            <a:ext cx="368308" cy="338746"/>
            <a:chOff x="6195998" y="1983102"/>
            <a:chExt cx="368308" cy="338746"/>
          </a:xfrm>
        </p:grpSpPr>
        <p:sp>
          <p:nvSpPr>
            <p:cNvPr id="10025" name="Google Shape;10025;p123"/>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123"/>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123"/>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123"/>
          <p:cNvGrpSpPr/>
          <p:nvPr/>
        </p:nvGrpSpPr>
        <p:grpSpPr>
          <a:xfrm>
            <a:off x="7542031" y="1830835"/>
            <a:ext cx="369072" cy="280037"/>
            <a:chOff x="7542031" y="2011835"/>
            <a:chExt cx="369072" cy="280037"/>
          </a:xfrm>
        </p:grpSpPr>
        <p:sp>
          <p:nvSpPr>
            <p:cNvPr id="10029" name="Google Shape;10029;p123"/>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23"/>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123"/>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123"/>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123"/>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123"/>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123"/>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123"/>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123"/>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123"/>
          <p:cNvGrpSpPr/>
          <p:nvPr/>
        </p:nvGrpSpPr>
        <p:grpSpPr>
          <a:xfrm>
            <a:off x="8010427" y="3167503"/>
            <a:ext cx="278795" cy="351615"/>
            <a:chOff x="8010427" y="3348503"/>
            <a:chExt cx="278795" cy="351615"/>
          </a:xfrm>
        </p:grpSpPr>
        <p:sp>
          <p:nvSpPr>
            <p:cNvPr id="10039" name="Google Shape;10039;p123"/>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123"/>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123"/>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123"/>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123"/>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4" name="Google Shape;10044;p123"/>
          <p:cNvGrpSpPr/>
          <p:nvPr/>
        </p:nvGrpSpPr>
        <p:grpSpPr>
          <a:xfrm>
            <a:off x="7141900" y="3168204"/>
            <a:ext cx="281057" cy="351010"/>
            <a:chOff x="7141900" y="3349204"/>
            <a:chExt cx="281057" cy="351010"/>
          </a:xfrm>
        </p:grpSpPr>
        <p:sp>
          <p:nvSpPr>
            <p:cNvPr id="10045" name="Google Shape;10045;p123"/>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123"/>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123"/>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123"/>
          <p:cNvGrpSpPr/>
          <p:nvPr/>
        </p:nvGrpSpPr>
        <p:grpSpPr>
          <a:xfrm>
            <a:off x="5314188" y="3169032"/>
            <a:ext cx="363752" cy="353113"/>
            <a:chOff x="5314188" y="3350032"/>
            <a:chExt cx="363752" cy="353113"/>
          </a:xfrm>
        </p:grpSpPr>
        <p:sp>
          <p:nvSpPr>
            <p:cNvPr id="10049" name="Google Shape;10049;p123"/>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123"/>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123"/>
          <p:cNvGrpSpPr/>
          <p:nvPr/>
        </p:nvGrpSpPr>
        <p:grpSpPr>
          <a:xfrm>
            <a:off x="5829984" y="3169032"/>
            <a:ext cx="220755" cy="352348"/>
            <a:chOff x="5829984" y="3350032"/>
            <a:chExt cx="220755" cy="352348"/>
          </a:xfrm>
        </p:grpSpPr>
        <p:sp>
          <p:nvSpPr>
            <p:cNvPr id="10052" name="Google Shape;10052;p123"/>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123"/>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123"/>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123"/>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123"/>
          <p:cNvGrpSpPr/>
          <p:nvPr/>
        </p:nvGrpSpPr>
        <p:grpSpPr>
          <a:xfrm>
            <a:off x="4882170" y="3168841"/>
            <a:ext cx="358464" cy="352316"/>
            <a:chOff x="4882170" y="3349841"/>
            <a:chExt cx="358464" cy="352316"/>
          </a:xfrm>
        </p:grpSpPr>
        <p:sp>
          <p:nvSpPr>
            <p:cNvPr id="10057" name="Google Shape;10057;p123"/>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123"/>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9" name="Google Shape;10059;p123"/>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123"/>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1" name="Google Shape;10061;p123"/>
          <p:cNvGrpSpPr/>
          <p:nvPr/>
        </p:nvGrpSpPr>
        <p:grpSpPr>
          <a:xfrm>
            <a:off x="3044965" y="2254220"/>
            <a:ext cx="400194" cy="324316"/>
            <a:chOff x="3044965" y="2435220"/>
            <a:chExt cx="400194" cy="324316"/>
          </a:xfrm>
        </p:grpSpPr>
        <p:sp>
          <p:nvSpPr>
            <p:cNvPr id="10062" name="Google Shape;10062;p123"/>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123"/>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123"/>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123"/>
          <p:cNvGrpSpPr/>
          <p:nvPr/>
        </p:nvGrpSpPr>
        <p:grpSpPr>
          <a:xfrm>
            <a:off x="6203579" y="3167981"/>
            <a:ext cx="351615" cy="350373"/>
            <a:chOff x="6203579" y="3348981"/>
            <a:chExt cx="351615" cy="350373"/>
          </a:xfrm>
        </p:grpSpPr>
        <p:sp>
          <p:nvSpPr>
            <p:cNvPr id="10066" name="Google Shape;10066;p123"/>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123"/>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123"/>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123"/>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123"/>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123"/>
          <p:cNvGrpSpPr/>
          <p:nvPr/>
        </p:nvGrpSpPr>
        <p:grpSpPr>
          <a:xfrm>
            <a:off x="4878379" y="2292892"/>
            <a:ext cx="367161" cy="287523"/>
            <a:chOff x="4878379" y="2473892"/>
            <a:chExt cx="367161" cy="287523"/>
          </a:xfrm>
        </p:grpSpPr>
        <p:sp>
          <p:nvSpPr>
            <p:cNvPr id="10072" name="Google Shape;10072;p123"/>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123"/>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123"/>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123"/>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123"/>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123"/>
          <p:cNvGrpSpPr/>
          <p:nvPr/>
        </p:nvGrpSpPr>
        <p:grpSpPr>
          <a:xfrm>
            <a:off x="1325719" y="2706689"/>
            <a:ext cx="290581" cy="372481"/>
            <a:chOff x="1325719" y="2887689"/>
            <a:chExt cx="290581" cy="372481"/>
          </a:xfrm>
        </p:grpSpPr>
        <p:sp>
          <p:nvSpPr>
            <p:cNvPr id="10078" name="Google Shape;10078;p123"/>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123"/>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0" name="Google Shape;10080;p123"/>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1" name="Google Shape;10081;p123"/>
          <p:cNvGrpSpPr/>
          <p:nvPr/>
        </p:nvGrpSpPr>
        <p:grpSpPr>
          <a:xfrm>
            <a:off x="3510335" y="2711499"/>
            <a:ext cx="360726" cy="361204"/>
            <a:chOff x="3510335" y="2892499"/>
            <a:chExt cx="360726" cy="361204"/>
          </a:xfrm>
        </p:grpSpPr>
        <p:sp>
          <p:nvSpPr>
            <p:cNvPr id="10082" name="Google Shape;10082;p123"/>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123"/>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123"/>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123"/>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123"/>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123"/>
          <p:cNvGrpSpPr/>
          <p:nvPr/>
        </p:nvGrpSpPr>
        <p:grpSpPr>
          <a:xfrm>
            <a:off x="3086313" y="2696049"/>
            <a:ext cx="320143" cy="392581"/>
            <a:chOff x="3086313" y="2877049"/>
            <a:chExt cx="320143" cy="392581"/>
          </a:xfrm>
        </p:grpSpPr>
        <p:sp>
          <p:nvSpPr>
            <p:cNvPr id="10088" name="Google Shape;10088;p12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12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12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12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12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12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12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12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12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12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12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2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0" name="Google Shape;10100;p123"/>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1" name="Google Shape;10101;p123"/>
          <p:cNvGrpSpPr/>
          <p:nvPr/>
        </p:nvGrpSpPr>
        <p:grpSpPr>
          <a:xfrm>
            <a:off x="861113" y="2704746"/>
            <a:ext cx="333809" cy="373277"/>
            <a:chOff x="861113" y="2885746"/>
            <a:chExt cx="333809" cy="373277"/>
          </a:xfrm>
        </p:grpSpPr>
        <p:sp>
          <p:nvSpPr>
            <p:cNvPr id="10102" name="Google Shape;10102;p12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12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12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5" name="Google Shape;10105;p123"/>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123"/>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7" name="Google Shape;10107;p123"/>
          <p:cNvGrpSpPr/>
          <p:nvPr/>
        </p:nvGrpSpPr>
        <p:grpSpPr>
          <a:xfrm>
            <a:off x="1297654" y="1323481"/>
            <a:ext cx="349354" cy="362223"/>
            <a:chOff x="1297654" y="1504481"/>
            <a:chExt cx="349354" cy="362223"/>
          </a:xfrm>
        </p:grpSpPr>
        <p:sp>
          <p:nvSpPr>
            <p:cNvPr id="10108" name="Google Shape;10108;p123"/>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23"/>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123"/>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1" name="Google Shape;10111;p123"/>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2" name="Google Shape;10112;p123"/>
          <p:cNvGrpSpPr/>
          <p:nvPr/>
        </p:nvGrpSpPr>
        <p:grpSpPr>
          <a:xfrm>
            <a:off x="852385" y="1329916"/>
            <a:ext cx="353145" cy="351998"/>
            <a:chOff x="852385" y="1510916"/>
            <a:chExt cx="353145" cy="351998"/>
          </a:xfrm>
        </p:grpSpPr>
        <p:sp>
          <p:nvSpPr>
            <p:cNvPr id="10113" name="Google Shape;10113;p123"/>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123"/>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123"/>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123"/>
          <p:cNvGrpSpPr/>
          <p:nvPr/>
        </p:nvGrpSpPr>
        <p:grpSpPr>
          <a:xfrm>
            <a:off x="1745217" y="1334471"/>
            <a:ext cx="343269" cy="342505"/>
            <a:chOff x="1745217" y="1515471"/>
            <a:chExt cx="343269" cy="342505"/>
          </a:xfrm>
        </p:grpSpPr>
        <p:sp>
          <p:nvSpPr>
            <p:cNvPr id="10117" name="Google Shape;10117;p12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12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12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12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1" name="Google Shape;10121;p123"/>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2" name="Google Shape;10122;p123"/>
          <p:cNvGrpSpPr/>
          <p:nvPr/>
        </p:nvGrpSpPr>
        <p:grpSpPr>
          <a:xfrm>
            <a:off x="3042703" y="1348137"/>
            <a:ext cx="411535" cy="315587"/>
            <a:chOff x="3042703" y="1529137"/>
            <a:chExt cx="411535" cy="315587"/>
          </a:xfrm>
        </p:grpSpPr>
        <p:sp>
          <p:nvSpPr>
            <p:cNvPr id="10123" name="Google Shape;10123;p123"/>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123"/>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123"/>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123"/>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23"/>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123"/>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123"/>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123"/>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123"/>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123"/>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123"/>
          <p:cNvGrpSpPr/>
          <p:nvPr/>
        </p:nvGrpSpPr>
        <p:grpSpPr>
          <a:xfrm>
            <a:off x="2629289" y="1363682"/>
            <a:ext cx="350501" cy="284497"/>
            <a:chOff x="2629289" y="1544682"/>
            <a:chExt cx="350501" cy="284497"/>
          </a:xfrm>
        </p:grpSpPr>
        <p:sp>
          <p:nvSpPr>
            <p:cNvPr id="10134" name="Google Shape;10134;p123"/>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123"/>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123"/>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123"/>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123"/>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123"/>
          <p:cNvGrpSpPr/>
          <p:nvPr/>
        </p:nvGrpSpPr>
        <p:grpSpPr>
          <a:xfrm>
            <a:off x="5305077" y="1321633"/>
            <a:ext cx="367893" cy="365218"/>
            <a:chOff x="5305077" y="1502633"/>
            <a:chExt cx="367893" cy="365218"/>
          </a:xfrm>
        </p:grpSpPr>
        <p:sp>
          <p:nvSpPr>
            <p:cNvPr id="10140" name="Google Shape;10140;p123"/>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123"/>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123"/>
          <p:cNvGrpSpPr/>
          <p:nvPr/>
        </p:nvGrpSpPr>
        <p:grpSpPr>
          <a:xfrm>
            <a:off x="7100170" y="1319117"/>
            <a:ext cx="368308" cy="367033"/>
            <a:chOff x="7100170" y="1500117"/>
            <a:chExt cx="368308" cy="367033"/>
          </a:xfrm>
        </p:grpSpPr>
        <p:sp>
          <p:nvSpPr>
            <p:cNvPr id="10143" name="Google Shape;10143;p123"/>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123"/>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123"/>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123"/>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123"/>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123"/>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123"/>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123"/>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123"/>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123"/>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123"/>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123"/>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123"/>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6" name="Google Shape;10156;p123"/>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7" name="Google Shape;10157;p123"/>
          <p:cNvGrpSpPr/>
          <p:nvPr/>
        </p:nvGrpSpPr>
        <p:grpSpPr>
          <a:xfrm>
            <a:off x="6649231" y="1319021"/>
            <a:ext cx="390287" cy="367065"/>
            <a:chOff x="6649231" y="1500021"/>
            <a:chExt cx="390287" cy="367065"/>
          </a:xfrm>
        </p:grpSpPr>
        <p:sp>
          <p:nvSpPr>
            <p:cNvPr id="10158" name="Google Shape;10158;p123"/>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123"/>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123"/>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123"/>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123"/>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123"/>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123"/>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123"/>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123"/>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123"/>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123"/>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123"/>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123"/>
          <p:cNvGrpSpPr/>
          <p:nvPr/>
        </p:nvGrpSpPr>
        <p:grpSpPr>
          <a:xfrm>
            <a:off x="5746938" y="1362503"/>
            <a:ext cx="387261" cy="280356"/>
            <a:chOff x="5746938" y="1543503"/>
            <a:chExt cx="387261" cy="280356"/>
          </a:xfrm>
        </p:grpSpPr>
        <p:sp>
          <p:nvSpPr>
            <p:cNvPr id="10171" name="Google Shape;10171;p123"/>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123"/>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123"/>
          <p:cNvGrpSpPr/>
          <p:nvPr/>
        </p:nvGrpSpPr>
        <p:grpSpPr>
          <a:xfrm>
            <a:off x="6196730" y="1344346"/>
            <a:ext cx="369072" cy="317467"/>
            <a:chOff x="6196730" y="1525346"/>
            <a:chExt cx="369072" cy="317467"/>
          </a:xfrm>
        </p:grpSpPr>
        <p:sp>
          <p:nvSpPr>
            <p:cNvPr id="10174" name="Google Shape;10174;p123"/>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123"/>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123"/>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123"/>
          <p:cNvGrpSpPr/>
          <p:nvPr/>
        </p:nvGrpSpPr>
        <p:grpSpPr>
          <a:xfrm>
            <a:off x="4940592" y="1319690"/>
            <a:ext cx="246558" cy="367161"/>
            <a:chOff x="4940592" y="1500690"/>
            <a:chExt cx="246558" cy="367161"/>
          </a:xfrm>
        </p:grpSpPr>
        <p:sp>
          <p:nvSpPr>
            <p:cNvPr id="10178" name="Google Shape;10178;p123"/>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123"/>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23"/>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23"/>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123"/>
          <p:cNvGrpSpPr/>
          <p:nvPr/>
        </p:nvGrpSpPr>
        <p:grpSpPr>
          <a:xfrm>
            <a:off x="7964906" y="1318894"/>
            <a:ext cx="380858" cy="367575"/>
            <a:chOff x="7964906" y="1499894"/>
            <a:chExt cx="380858" cy="367575"/>
          </a:xfrm>
        </p:grpSpPr>
        <p:sp>
          <p:nvSpPr>
            <p:cNvPr id="10183" name="Google Shape;10183;p123"/>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123"/>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123"/>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6" name="Google Shape;10186;p123"/>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7" name="Google Shape;10187;p123"/>
          <p:cNvGrpSpPr/>
          <p:nvPr/>
        </p:nvGrpSpPr>
        <p:grpSpPr>
          <a:xfrm>
            <a:off x="8007400" y="2721278"/>
            <a:ext cx="285230" cy="355597"/>
            <a:chOff x="8007400" y="2902278"/>
            <a:chExt cx="285230" cy="355597"/>
          </a:xfrm>
        </p:grpSpPr>
        <p:sp>
          <p:nvSpPr>
            <p:cNvPr id="10188" name="Google Shape;10188;p123"/>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123"/>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123"/>
          <p:cNvGrpSpPr/>
          <p:nvPr/>
        </p:nvGrpSpPr>
        <p:grpSpPr>
          <a:xfrm>
            <a:off x="6219124" y="2721788"/>
            <a:ext cx="318231" cy="355470"/>
            <a:chOff x="6219124" y="2902788"/>
            <a:chExt cx="318231" cy="355470"/>
          </a:xfrm>
        </p:grpSpPr>
        <p:sp>
          <p:nvSpPr>
            <p:cNvPr id="10191" name="Google Shape;10191;p123"/>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123"/>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123"/>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123"/>
          <p:cNvGrpSpPr/>
          <p:nvPr/>
        </p:nvGrpSpPr>
        <p:grpSpPr>
          <a:xfrm>
            <a:off x="4969421" y="2721852"/>
            <a:ext cx="185109" cy="355406"/>
            <a:chOff x="4969421" y="2902852"/>
            <a:chExt cx="185109" cy="355406"/>
          </a:xfrm>
        </p:grpSpPr>
        <p:sp>
          <p:nvSpPr>
            <p:cNvPr id="10195" name="Google Shape;10195;p123"/>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123"/>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123"/>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123"/>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123"/>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123"/>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1" name="Google Shape;10201;p123"/>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123"/>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3" name="Google Shape;10203;p123"/>
          <p:cNvGrpSpPr/>
          <p:nvPr/>
        </p:nvGrpSpPr>
        <p:grpSpPr>
          <a:xfrm>
            <a:off x="6685259" y="2721852"/>
            <a:ext cx="311414" cy="355406"/>
            <a:chOff x="6685259" y="2902852"/>
            <a:chExt cx="311414" cy="355406"/>
          </a:xfrm>
        </p:grpSpPr>
        <p:sp>
          <p:nvSpPr>
            <p:cNvPr id="10204" name="Google Shape;10204;p123"/>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123"/>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123"/>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123"/>
          <p:cNvGrpSpPr/>
          <p:nvPr/>
        </p:nvGrpSpPr>
        <p:grpSpPr>
          <a:xfrm>
            <a:off x="5309250" y="2722170"/>
            <a:ext cx="359579" cy="355852"/>
            <a:chOff x="5309250" y="2903170"/>
            <a:chExt cx="359579" cy="355852"/>
          </a:xfrm>
        </p:grpSpPr>
        <p:sp>
          <p:nvSpPr>
            <p:cNvPr id="10208" name="Google Shape;10208;p123"/>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123"/>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123"/>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123"/>
          <p:cNvGrpSpPr/>
          <p:nvPr/>
        </p:nvGrpSpPr>
        <p:grpSpPr>
          <a:xfrm>
            <a:off x="2199565" y="2240172"/>
            <a:ext cx="312179" cy="353431"/>
            <a:chOff x="2199565" y="2421172"/>
            <a:chExt cx="312179" cy="353431"/>
          </a:xfrm>
        </p:grpSpPr>
        <p:sp>
          <p:nvSpPr>
            <p:cNvPr id="10212" name="Google Shape;10212;p12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12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123"/>
          <p:cNvGrpSpPr/>
          <p:nvPr/>
        </p:nvGrpSpPr>
        <p:grpSpPr>
          <a:xfrm>
            <a:off x="1750887" y="2244727"/>
            <a:ext cx="320143" cy="343269"/>
            <a:chOff x="1750887" y="2425727"/>
            <a:chExt cx="320143" cy="343269"/>
          </a:xfrm>
        </p:grpSpPr>
        <p:sp>
          <p:nvSpPr>
            <p:cNvPr id="10215" name="Google Shape;10215;p123"/>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123"/>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123"/>
          <p:cNvGrpSpPr/>
          <p:nvPr/>
        </p:nvGrpSpPr>
        <p:grpSpPr>
          <a:xfrm>
            <a:off x="1298037" y="2244727"/>
            <a:ext cx="338364" cy="342887"/>
            <a:chOff x="1298037" y="2425727"/>
            <a:chExt cx="338364" cy="342887"/>
          </a:xfrm>
        </p:grpSpPr>
        <p:sp>
          <p:nvSpPr>
            <p:cNvPr id="10218" name="Google Shape;10218;p123"/>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123"/>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123"/>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123"/>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2" name="Google Shape;10222;p123"/>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3" name="Google Shape;10223;p123"/>
          <p:cNvGrpSpPr/>
          <p:nvPr/>
        </p:nvGrpSpPr>
        <p:grpSpPr>
          <a:xfrm>
            <a:off x="3974207" y="2248009"/>
            <a:ext cx="320143" cy="338491"/>
            <a:chOff x="3974207" y="2429009"/>
            <a:chExt cx="320143" cy="338491"/>
          </a:xfrm>
        </p:grpSpPr>
        <p:sp>
          <p:nvSpPr>
            <p:cNvPr id="10224" name="Google Shape;10224;p123"/>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123"/>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123"/>
          <p:cNvGrpSpPr/>
          <p:nvPr/>
        </p:nvGrpSpPr>
        <p:grpSpPr>
          <a:xfrm>
            <a:off x="2623237" y="2250047"/>
            <a:ext cx="355024" cy="332630"/>
            <a:chOff x="2623237" y="2431047"/>
            <a:chExt cx="355024" cy="332630"/>
          </a:xfrm>
        </p:grpSpPr>
        <p:sp>
          <p:nvSpPr>
            <p:cNvPr id="10227" name="Google Shape;10227;p123"/>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123"/>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123"/>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123"/>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123"/>
          <p:cNvGrpSpPr/>
          <p:nvPr/>
        </p:nvGrpSpPr>
        <p:grpSpPr>
          <a:xfrm>
            <a:off x="6657194" y="2253073"/>
            <a:ext cx="375507" cy="367925"/>
            <a:chOff x="6657194" y="2434073"/>
            <a:chExt cx="375507" cy="367925"/>
          </a:xfrm>
        </p:grpSpPr>
        <p:sp>
          <p:nvSpPr>
            <p:cNvPr id="10232" name="Google Shape;10232;p123"/>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123"/>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123"/>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123"/>
          <p:cNvGrpSpPr/>
          <p:nvPr/>
        </p:nvGrpSpPr>
        <p:grpSpPr>
          <a:xfrm>
            <a:off x="7101317" y="2260655"/>
            <a:ext cx="367925" cy="352380"/>
            <a:chOff x="7101317" y="2441655"/>
            <a:chExt cx="367925" cy="352380"/>
          </a:xfrm>
        </p:grpSpPr>
        <p:sp>
          <p:nvSpPr>
            <p:cNvPr id="10236" name="Google Shape;10236;p12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12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123"/>
          <p:cNvGrpSpPr/>
          <p:nvPr/>
        </p:nvGrpSpPr>
        <p:grpSpPr>
          <a:xfrm>
            <a:off x="5756399" y="2253456"/>
            <a:ext cx="367925" cy="367161"/>
            <a:chOff x="5756399" y="2434456"/>
            <a:chExt cx="367925" cy="367161"/>
          </a:xfrm>
        </p:grpSpPr>
        <p:sp>
          <p:nvSpPr>
            <p:cNvPr id="10239" name="Google Shape;10239;p123"/>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123"/>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123"/>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123"/>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123"/>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123"/>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123"/>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6" name="Google Shape;10246;p123"/>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123"/>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8" name="Google Shape;10248;p123"/>
          <p:cNvGrpSpPr/>
          <p:nvPr/>
        </p:nvGrpSpPr>
        <p:grpSpPr>
          <a:xfrm>
            <a:off x="7964906" y="2253073"/>
            <a:ext cx="373627" cy="367925"/>
            <a:chOff x="7964906" y="2434073"/>
            <a:chExt cx="373627" cy="367925"/>
          </a:xfrm>
        </p:grpSpPr>
        <p:sp>
          <p:nvSpPr>
            <p:cNvPr id="10249" name="Google Shape;10249;p123"/>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123"/>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123"/>
          <p:cNvGrpSpPr/>
          <p:nvPr/>
        </p:nvGrpSpPr>
        <p:grpSpPr>
          <a:xfrm>
            <a:off x="6194086" y="2256737"/>
            <a:ext cx="369837" cy="360471"/>
            <a:chOff x="6194086" y="2437737"/>
            <a:chExt cx="369837" cy="360471"/>
          </a:xfrm>
        </p:grpSpPr>
        <p:sp>
          <p:nvSpPr>
            <p:cNvPr id="10252" name="Google Shape;10252;p123"/>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123"/>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4" name="Google Shape;10254;p123"/>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255" name="Google Shape;10255;p123"/>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59" name="Shape 10259"/>
        <p:cNvGrpSpPr/>
        <p:nvPr/>
      </p:nvGrpSpPr>
      <p:grpSpPr>
        <a:xfrm>
          <a:off x="0" y="0"/>
          <a:ext cx="0" cy="0"/>
          <a:chOff x="0" y="0"/>
          <a:chExt cx="0" cy="0"/>
        </a:xfrm>
      </p:grpSpPr>
      <p:grpSp>
        <p:nvGrpSpPr>
          <p:cNvPr id="10260" name="Google Shape;10260;p124"/>
          <p:cNvGrpSpPr/>
          <p:nvPr/>
        </p:nvGrpSpPr>
        <p:grpSpPr>
          <a:xfrm>
            <a:off x="3122257" y="1334344"/>
            <a:ext cx="294850" cy="349434"/>
            <a:chOff x="3122257" y="1508594"/>
            <a:chExt cx="294850" cy="349434"/>
          </a:xfrm>
        </p:grpSpPr>
        <p:sp>
          <p:nvSpPr>
            <p:cNvPr id="10261" name="Google Shape;10261;p124"/>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124"/>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124"/>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124"/>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124"/>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124"/>
          <p:cNvGrpSpPr/>
          <p:nvPr/>
        </p:nvGrpSpPr>
        <p:grpSpPr>
          <a:xfrm>
            <a:off x="910723" y="1333962"/>
            <a:ext cx="251660" cy="350166"/>
            <a:chOff x="910723" y="1508212"/>
            <a:chExt cx="251660" cy="350166"/>
          </a:xfrm>
        </p:grpSpPr>
        <p:sp>
          <p:nvSpPr>
            <p:cNvPr id="10267" name="Google Shape;10267;p124"/>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124"/>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124"/>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124"/>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124"/>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124"/>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124"/>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24"/>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124"/>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124"/>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124"/>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124"/>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24"/>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124"/>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124"/>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124"/>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124"/>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124"/>
          <p:cNvGrpSpPr/>
          <p:nvPr/>
        </p:nvGrpSpPr>
        <p:grpSpPr>
          <a:xfrm>
            <a:off x="1308631" y="1333580"/>
            <a:ext cx="350166" cy="350198"/>
            <a:chOff x="1308631" y="1507830"/>
            <a:chExt cx="350166" cy="350198"/>
          </a:xfrm>
        </p:grpSpPr>
        <p:sp>
          <p:nvSpPr>
            <p:cNvPr id="10285" name="Google Shape;10285;p124"/>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124"/>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124"/>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124"/>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124"/>
          <p:cNvGrpSpPr/>
          <p:nvPr/>
        </p:nvGrpSpPr>
        <p:grpSpPr>
          <a:xfrm>
            <a:off x="1756921" y="1335489"/>
            <a:ext cx="345997" cy="345997"/>
            <a:chOff x="1756921" y="1509739"/>
            <a:chExt cx="345997" cy="345997"/>
          </a:xfrm>
        </p:grpSpPr>
        <p:sp>
          <p:nvSpPr>
            <p:cNvPr id="10290" name="Google Shape;10290;p124"/>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124"/>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124"/>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124"/>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124"/>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124"/>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24"/>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24"/>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24"/>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124"/>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124"/>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124"/>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124"/>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124"/>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124"/>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124"/>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124"/>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124"/>
          <p:cNvGrpSpPr/>
          <p:nvPr/>
        </p:nvGrpSpPr>
        <p:grpSpPr>
          <a:xfrm>
            <a:off x="2216956" y="1336253"/>
            <a:ext cx="318721" cy="345615"/>
            <a:chOff x="2216956" y="1510503"/>
            <a:chExt cx="318721" cy="345615"/>
          </a:xfrm>
        </p:grpSpPr>
        <p:sp>
          <p:nvSpPr>
            <p:cNvPr id="10308" name="Google Shape;10308;p124"/>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124"/>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124"/>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124"/>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124"/>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124"/>
          <p:cNvGrpSpPr/>
          <p:nvPr/>
        </p:nvGrpSpPr>
        <p:grpSpPr>
          <a:xfrm>
            <a:off x="3988156" y="1394211"/>
            <a:ext cx="349052" cy="230049"/>
            <a:chOff x="3988156" y="1568461"/>
            <a:chExt cx="349052" cy="230049"/>
          </a:xfrm>
        </p:grpSpPr>
        <p:sp>
          <p:nvSpPr>
            <p:cNvPr id="10314" name="Google Shape;10314;p124"/>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124"/>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124"/>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124"/>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124"/>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124"/>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124"/>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124"/>
          <p:cNvGrpSpPr/>
          <p:nvPr/>
        </p:nvGrpSpPr>
        <p:grpSpPr>
          <a:xfrm>
            <a:off x="2633037" y="1325623"/>
            <a:ext cx="379002" cy="366112"/>
            <a:chOff x="2633037" y="1499873"/>
            <a:chExt cx="379002" cy="366112"/>
          </a:xfrm>
        </p:grpSpPr>
        <p:sp>
          <p:nvSpPr>
            <p:cNvPr id="10322" name="Google Shape;10322;p124"/>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124"/>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124"/>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24"/>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124"/>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124"/>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124"/>
          <p:cNvGrpSpPr/>
          <p:nvPr/>
        </p:nvGrpSpPr>
        <p:grpSpPr>
          <a:xfrm>
            <a:off x="6675256" y="1341919"/>
            <a:ext cx="327823" cy="357009"/>
            <a:chOff x="6675256" y="1516169"/>
            <a:chExt cx="327823" cy="357009"/>
          </a:xfrm>
        </p:grpSpPr>
        <p:sp>
          <p:nvSpPr>
            <p:cNvPr id="10329" name="Google Shape;10329;p124"/>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124"/>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124"/>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124"/>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124"/>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124"/>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124"/>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124"/>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124"/>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124"/>
          <p:cNvGrpSpPr/>
          <p:nvPr/>
        </p:nvGrpSpPr>
        <p:grpSpPr>
          <a:xfrm>
            <a:off x="8020159" y="1342301"/>
            <a:ext cx="300897" cy="356627"/>
            <a:chOff x="8020159" y="1516551"/>
            <a:chExt cx="300897" cy="356627"/>
          </a:xfrm>
        </p:grpSpPr>
        <p:sp>
          <p:nvSpPr>
            <p:cNvPr id="10339" name="Google Shape;10339;p12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12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12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12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12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124"/>
          <p:cNvGrpSpPr/>
          <p:nvPr/>
        </p:nvGrpSpPr>
        <p:grpSpPr>
          <a:xfrm>
            <a:off x="5377363" y="1341919"/>
            <a:ext cx="257357" cy="356627"/>
            <a:chOff x="5377363" y="1516169"/>
            <a:chExt cx="257357" cy="356627"/>
          </a:xfrm>
        </p:grpSpPr>
        <p:sp>
          <p:nvSpPr>
            <p:cNvPr id="10345" name="Google Shape;10345;p124"/>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124"/>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124"/>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124"/>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124"/>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124"/>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124"/>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124"/>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124"/>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124"/>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24"/>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24"/>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24"/>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124"/>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124"/>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124"/>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124"/>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124"/>
          <p:cNvGrpSpPr/>
          <p:nvPr/>
        </p:nvGrpSpPr>
        <p:grpSpPr>
          <a:xfrm>
            <a:off x="4880567" y="1361620"/>
            <a:ext cx="356245" cy="317607"/>
            <a:chOff x="4880567" y="1535870"/>
            <a:chExt cx="356245" cy="317607"/>
          </a:xfrm>
        </p:grpSpPr>
        <p:sp>
          <p:nvSpPr>
            <p:cNvPr id="10363" name="Google Shape;10363;p124"/>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124"/>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124"/>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124"/>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124"/>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124"/>
          <p:cNvGrpSpPr/>
          <p:nvPr/>
        </p:nvGrpSpPr>
        <p:grpSpPr>
          <a:xfrm>
            <a:off x="5771483" y="1341537"/>
            <a:ext cx="357359" cy="357391"/>
            <a:chOff x="5771483" y="1515787"/>
            <a:chExt cx="357359" cy="357391"/>
          </a:xfrm>
        </p:grpSpPr>
        <p:sp>
          <p:nvSpPr>
            <p:cNvPr id="10369" name="Google Shape;10369;p124"/>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124"/>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124"/>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124"/>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124"/>
          <p:cNvGrpSpPr/>
          <p:nvPr/>
        </p:nvGrpSpPr>
        <p:grpSpPr>
          <a:xfrm>
            <a:off x="7121669" y="1359360"/>
            <a:ext cx="321362" cy="321362"/>
            <a:chOff x="7121669" y="1533610"/>
            <a:chExt cx="321362" cy="321362"/>
          </a:xfrm>
        </p:grpSpPr>
        <p:sp>
          <p:nvSpPr>
            <p:cNvPr id="10374" name="Google Shape;10374;p124"/>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124"/>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124"/>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124"/>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124"/>
          <p:cNvGrpSpPr/>
          <p:nvPr/>
        </p:nvGrpSpPr>
        <p:grpSpPr>
          <a:xfrm>
            <a:off x="7562766" y="1340614"/>
            <a:ext cx="327059" cy="360192"/>
            <a:chOff x="7562766" y="1514864"/>
            <a:chExt cx="327059" cy="360192"/>
          </a:xfrm>
        </p:grpSpPr>
        <p:sp>
          <p:nvSpPr>
            <p:cNvPr id="10379" name="Google Shape;10379;p124"/>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124"/>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124"/>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124"/>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124"/>
          <p:cNvGrpSpPr/>
          <p:nvPr/>
        </p:nvGrpSpPr>
        <p:grpSpPr>
          <a:xfrm>
            <a:off x="6221229" y="1324423"/>
            <a:ext cx="361636" cy="362183"/>
            <a:chOff x="6259175" y="1559008"/>
            <a:chExt cx="271743" cy="272093"/>
          </a:xfrm>
        </p:grpSpPr>
        <p:sp>
          <p:nvSpPr>
            <p:cNvPr id="10384" name="Google Shape;10384;p124"/>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124"/>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124"/>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124"/>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124"/>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124"/>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24"/>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124"/>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124"/>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124"/>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124"/>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124"/>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124"/>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124"/>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124"/>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124"/>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124"/>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124"/>
          <p:cNvGrpSpPr/>
          <p:nvPr/>
        </p:nvGrpSpPr>
        <p:grpSpPr>
          <a:xfrm>
            <a:off x="6671087" y="1835054"/>
            <a:ext cx="332757" cy="281833"/>
            <a:chOff x="6671087" y="2009304"/>
            <a:chExt cx="332757" cy="281833"/>
          </a:xfrm>
        </p:grpSpPr>
        <p:sp>
          <p:nvSpPr>
            <p:cNvPr id="10402" name="Google Shape;10402;p12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2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4" name="Google Shape;10404;p124"/>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5" name="Google Shape;10405;p124"/>
          <p:cNvGrpSpPr/>
          <p:nvPr/>
        </p:nvGrpSpPr>
        <p:grpSpPr>
          <a:xfrm>
            <a:off x="2201806" y="1802335"/>
            <a:ext cx="349784" cy="349434"/>
            <a:chOff x="2201806" y="1976585"/>
            <a:chExt cx="349784" cy="349434"/>
          </a:xfrm>
        </p:grpSpPr>
        <p:sp>
          <p:nvSpPr>
            <p:cNvPr id="10406" name="Google Shape;10406;p12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12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12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12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124"/>
          <p:cNvGrpSpPr/>
          <p:nvPr/>
        </p:nvGrpSpPr>
        <p:grpSpPr>
          <a:xfrm>
            <a:off x="3094217" y="1802335"/>
            <a:ext cx="350198" cy="350548"/>
            <a:chOff x="3094217" y="1976585"/>
            <a:chExt cx="350198" cy="350548"/>
          </a:xfrm>
        </p:grpSpPr>
        <p:sp>
          <p:nvSpPr>
            <p:cNvPr id="10411" name="Google Shape;10411;p124"/>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124"/>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124"/>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124"/>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124"/>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124"/>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124"/>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124"/>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124"/>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124"/>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24"/>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124"/>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124"/>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4" name="Google Shape;10424;p124"/>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5" name="Google Shape;10425;p124"/>
          <p:cNvGrpSpPr/>
          <p:nvPr/>
        </p:nvGrpSpPr>
        <p:grpSpPr>
          <a:xfrm>
            <a:off x="3979435" y="1802335"/>
            <a:ext cx="345265" cy="349848"/>
            <a:chOff x="3979435" y="1976585"/>
            <a:chExt cx="345265" cy="349848"/>
          </a:xfrm>
        </p:grpSpPr>
        <p:sp>
          <p:nvSpPr>
            <p:cNvPr id="10426" name="Google Shape;10426;p124"/>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124"/>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124"/>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124"/>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124"/>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124"/>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124"/>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124"/>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124"/>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124"/>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124"/>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124"/>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124"/>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124"/>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124"/>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124"/>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124"/>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124"/>
          <p:cNvGrpSpPr/>
          <p:nvPr/>
        </p:nvGrpSpPr>
        <p:grpSpPr>
          <a:xfrm>
            <a:off x="3541011" y="1334344"/>
            <a:ext cx="350166" cy="349434"/>
            <a:chOff x="3541011" y="1508594"/>
            <a:chExt cx="350166" cy="349434"/>
          </a:xfrm>
        </p:grpSpPr>
        <p:sp>
          <p:nvSpPr>
            <p:cNvPr id="10444" name="Google Shape;10444;p12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12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12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12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12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12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12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12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12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12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12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12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12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124"/>
          <p:cNvGrpSpPr/>
          <p:nvPr/>
        </p:nvGrpSpPr>
        <p:grpSpPr>
          <a:xfrm>
            <a:off x="3576626" y="1801571"/>
            <a:ext cx="284251" cy="351694"/>
            <a:chOff x="3576626" y="1975821"/>
            <a:chExt cx="284251" cy="351694"/>
          </a:xfrm>
        </p:grpSpPr>
        <p:sp>
          <p:nvSpPr>
            <p:cNvPr id="10458" name="Google Shape;10458;p124"/>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124"/>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124"/>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124"/>
          <p:cNvGrpSpPr/>
          <p:nvPr/>
        </p:nvGrpSpPr>
        <p:grpSpPr>
          <a:xfrm>
            <a:off x="2722090" y="2715912"/>
            <a:ext cx="238770" cy="371841"/>
            <a:chOff x="2722090" y="2890162"/>
            <a:chExt cx="238770" cy="371841"/>
          </a:xfrm>
        </p:grpSpPr>
        <p:sp>
          <p:nvSpPr>
            <p:cNvPr id="10462" name="Google Shape;10462;p124"/>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124"/>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124"/>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5" name="Google Shape;10465;p124"/>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6" name="Google Shape;10466;p124"/>
          <p:cNvGrpSpPr/>
          <p:nvPr/>
        </p:nvGrpSpPr>
        <p:grpSpPr>
          <a:xfrm>
            <a:off x="6216367" y="1795906"/>
            <a:ext cx="361147" cy="361147"/>
            <a:chOff x="6216367" y="1970156"/>
            <a:chExt cx="361147" cy="361147"/>
          </a:xfrm>
        </p:grpSpPr>
        <p:sp>
          <p:nvSpPr>
            <p:cNvPr id="10467" name="Google Shape;10467;p124"/>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124"/>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124"/>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124"/>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124"/>
          <p:cNvGrpSpPr/>
          <p:nvPr/>
        </p:nvGrpSpPr>
        <p:grpSpPr>
          <a:xfrm>
            <a:off x="1289311" y="2751972"/>
            <a:ext cx="408156" cy="299783"/>
            <a:chOff x="1289311" y="2926222"/>
            <a:chExt cx="408156" cy="299783"/>
          </a:xfrm>
        </p:grpSpPr>
        <p:sp>
          <p:nvSpPr>
            <p:cNvPr id="10472" name="Google Shape;10472;p12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12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124"/>
          <p:cNvGrpSpPr/>
          <p:nvPr/>
        </p:nvGrpSpPr>
        <p:grpSpPr>
          <a:xfrm>
            <a:off x="7978465" y="1795142"/>
            <a:ext cx="361147" cy="360797"/>
            <a:chOff x="7978465" y="1969392"/>
            <a:chExt cx="361147" cy="360797"/>
          </a:xfrm>
        </p:grpSpPr>
        <p:sp>
          <p:nvSpPr>
            <p:cNvPr id="10475" name="Google Shape;10475;p124"/>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124"/>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124"/>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124"/>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124"/>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124"/>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124"/>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124"/>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124"/>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4" name="Google Shape;10484;p124"/>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5" name="Google Shape;10485;p124"/>
          <p:cNvGrpSpPr/>
          <p:nvPr/>
        </p:nvGrpSpPr>
        <p:grpSpPr>
          <a:xfrm>
            <a:off x="854261" y="2734563"/>
            <a:ext cx="377474" cy="335748"/>
            <a:chOff x="854261" y="2908813"/>
            <a:chExt cx="377474" cy="335748"/>
          </a:xfrm>
        </p:grpSpPr>
        <p:sp>
          <p:nvSpPr>
            <p:cNvPr id="10486" name="Google Shape;10486;p124"/>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24"/>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124"/>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124"/>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124"/>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124"/>
          <p:cNvGrpSpPr/>
          <p:nvPr/>
        </p:nvGrpSpPr>
        <p:grpSpPr>
          <a:xfrm>
            <a:off x="1749728" y="2720527"/>
            <a:ext cx="386927" cy="363438"/>
            <a:chOff x="1749728" y="2894777"/>
            <a:chExt cx="386927" cy="363438"/>
          </a:xfrm>
        </p:grpSpPr>
        <p:sp>
          <p:nvSpPr>
            <p:cNvPr id="10492" name="Google Shape;10492;p124"/>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124"/>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124"/>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124"/>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124"/>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124"/>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124"/>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124"/>
          <p:cNvGrpSpPr/>
          <p:nvPr/>
        </p:nvGrpSpPr>
        <p:grpSpPr>
          <a:xfrm>
            <a:off x="7098912" y="1795142"/>
            <a:ext cx="359651" cy="361560"/>
            <a:chOff x="7098912" y="1969392"/>
            <a:chExt cx="359651" cy="361560"/>
          </a:xfrm>
        </p:grpSpPr>
        <p:sp>
          <p:nvSpPr>
            <p:cNvPr id="10500" name="Google Shape;10500;p124"/>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124"/>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124"/>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124"/>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124"/>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124"/>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124"/>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124"/>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124"/>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124"/>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124"/>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124"/>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124"/>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3" name="Google Shape;10513;p124"/>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4" name="Google Shape;10514;p124"/>
          <p:cNvGrpSpPr/>
          <p:nvPr/>
        </p:nvGrpSpPr>
        <p:grpSpPr>
          <a:xfrm>
            <a:off x="5352728" y="1815989"/>
            <a:ext cx="327091" cy="322508"/>
            <a:chOff x="5352728" y="1990239"/>
            <a:chExt cx="327091" cy="322508"/>
          </a:xfrm>
        </p:grpSpPr>
        <p:sp>
          <p:nvSpPr>
            <p:cNvPr id="10515" name="Google Shape;10515;p124"/>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124"/>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124"/>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124"/>
          <p:cNvGrpSpPr/>
          <p:nvPr/>
        </p:nvGrpSpPr>
        <p:grpSpPr>
          <a:xfrm>
            <a:off x="7538896" y="1795906"/>
            <a:ext cx="361147" cy="361529"/>
            <a:chOff x="7538896" y="1970156"/>
            <a:chExt cx="361147" cy="361529"/>
          </a:xfrm>
        </p:grpSpPr>
        <p:sp>
          <p:nvSpPr>
            <p:cNvPr id="10519" name="Google Shape;10519;p124"/>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124"/>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124"/>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124"/>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124"/>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124"/>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124"/>
          <p:cNvGrpSpPr/>
          <p:nvPr/>
        </p:nvGrpSpPr>
        <p:grpSpPr>
          <a:xfrm>
            <a:off x="4896099" y="1796670"/>
            <a:ext cx="358155" cy="358123"/>
            <a:chOff x="4896099" y="1970920"/>
            <a:chExt cx="358155" cy="358123"/>
          </a:xfrm>
        </p:grpSpPr>
        <p:sp>
          <p:nvSpPr>
            <p:cNvPr id="10526" name="Google Shape;10526;p124"/>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124"/>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124"/>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124"/>
          <p:cNvGrpSpPr/>
          <p:nvPr/>
        </p:nvGrpSpPr>
        <p:grpSpPr>
          <a:xfrm>
            <a:off x="4048787" y="2802769"/>
            <a:ext cx="283488" cy="198604"/>
            <a:chOff x="4048787" y="2977019"/>
            <a:chExt cx="283488" cy="198604"/>
          </a:xfrm>
        </p:grpSpPr>
        <p:sp>
          <p:nvSpPr>
            <p:cNvPr id="10530" name="Google Shape;10530;p124"/>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124"/>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124"/>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124"/>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124"/>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124"/>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124"/>
          <p:cNvGrpSpPr/>
          <p:nvPr/>
        </p:nvGrpSpPr>
        <p:grpSpPr>
          <a:xfrm>
            <a:off x="4054103" y="2255941"/>
            <a:ext cx="218687" cy="349052"/>
            <a:chOff x="4054103" y="2430191"/>
            <a:chExt cx="218687" cy="349052"/>
          </a:xfrm>
        </p:grpSpPr>
        <p:sp>
          <p:nvSpPr>
            <p:cNvPr id="10537" name="Google Shape;10537;p124"/>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124"/>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124"/>
          <p:cNvGrpSpPr/>
          <p:nvPr/>
        </p:nvGrpSpPr>
        <p:grpSpPr>
          <a:xfrm>
            <a:off x="2185128" y="2253299"/>
            <a:ext cx="382758" cy="356595"/>
            <a:chOff x="2185128" y="2427549"/>
            <a:chExt cx="382758" cy="356595"/>
          </a:xfrm>
        </p:grpSpPr>
        <p:sp>
          <p:nvSpPr>
            <p:cNvPr id="10540" name="Google Shape;10540;p124"/>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124"/>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124"/>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124"/>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124"/>
          <p:cNvGrpSpPr/>
          <p:nvPr/>
        </p:nvGrpSpPr>
        <p:grpSpPr>
          <a:xfrm>
            <a:off x="2656907" y="2265043"/>
            <a:ext cx="332757" cy="332343"/>
            <a:chOff x="2656907" y="2439293"/>
            <a:chExt cx="332757" cy="332343"/>
          </a:xfrm>
        </p:grpSpPr>
        <p:sp>
          <p:nvSpPr>
            <p:cNvPr id="10545" name="Google Shape;10545;p124"/>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124"/>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124"/>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124"/>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124"/>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124"/>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124"/>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124"/>
          <p:cNvGrpSpPr/>
          <p:nvPr/>
        </p:nvGrpSpPr>
        <p:grpSpPr>
          <a:xfrm>
            <a:off x="1731523" y="2248366"/>
            <a:ext cx="399435" cy="365698"/>
            <a:chOff x="1731523" y="2422616"/>
            <a:chExt cx="399435" cy="365698"/>
          </a:xfrm>
        </p:grpSpPr>
        <p:sp>
          <p:nvSpPr>
            <p:cNvPr id="10553" name="Google Shape;10553;p124"/>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124"/>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124"/>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124"/>
          <p:cNvGrpSpPr/>
          <p:nvPr/>
        </p:nvGrpSpPr>
        <p:grpSpPr>
          <a:xfrm>
            <a:off x="3097241" y="2259314"/>
            <a:ext cx="344883" cy="343387"/>
            <a:chOff x="3097241" y="2433564"/>
            <a:chExt cx="344883" cy="343387"/>
          </a:xfrm>
        </p:grpSpPr>
        <p:sp>
          <p:nvSpPr>
            <p:cNvPr id="10557" name="Google Shape;10557;p124"/>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124"/>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124"/>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124"/>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124"/>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124"/>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124"/>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124"/>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124"/>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124"/>
          <p:cNvGrpSpPr/>
          <p:nvPr/>
        </p:nvGrpSpPr>
        <p:grpSpPr>
          <a:xfrm>
            <a:off x="1278299" y="2265043"/>
            <a:ext cx="410829" cy="332343"/>
            <a:chOff x="1278299" y="2439293"/>
            <a:chExt cx="410829" cy="332343"/>
          </a:xfrm>
        </p:grpSpPr>
        <p:sp>
          <p:nvSpPr>
            <p:cNvPr id="10567" name="Google Shape;10567;p124"/>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124"/>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124"/>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124"/>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124"/>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124"/>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124"/>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124"/>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124"/>
          <p:cNvGrpSpPr/>
          <p:nvPr/>
        </p:nvGrpSpPr>
        <p:grpSpPr>
          <a:xfrm>
            <a:off x="2661459" y="1840751"/>
            <a:ext cx="322508" cy="273494"/>
            <a:chOff x="2661459" y="2015001"/>
            <a:chExt cx="322508" cy="273494"/>
          </a:xfrm>
        </p:grpSpPr>
        <p:sp>
          <p:nvSpPr>
            <p:cNvPr id="10576" name="Google Shape;10576;p124"/>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124"/>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124"/>
          <p:cNvGrpSpPr/>
          <p:nvPr/>
        </p:nvGrpSpPr>
        <p:grpSpPr>
          <a:xfrm>
            <a:off x="870939" y="2265043"/>
            <a:ext cx="331993" cy="331993"/>
            <a:chOff x="870939" y="2439293"/>
            <a:chExt cx="331993" cy="331993"/>
          </a:xfrm>
        </p:grpSpPr>
        <p:sp>
          <p:nvSpPr>
            <p:cNvPr id="10579" name="Google Shape;10579;p124"/>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124"/>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124"/>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124"/>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124"/>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124"/>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124"/>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124"/>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124"/>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124"/>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124"/>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124"/>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124"/>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124"/>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124"/>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124"/>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124"/>
          <p:cNvGrpSpPr/>
          <p:nvPr/>
        </p:nvGrpSpPr>
        <p:grpSpPr>
          <a:xfrm>
            <a:off x="6644957" y="2282103"/>
            <a:ext cx="371395" cy="278904"/>
            <a:chOff x="6644957" y="2456353"/>
            <a:chExt cx="371395" cy="278904"/>
          </a:xfrm>
        </p:grpSpPr>
        <p:sp>
          <p:nvSpPr>
            <p:cNvPr id="10596" name="Google Shape;10596;p124"/>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124"/>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124"/>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124"/>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124"/>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124"/>
          <p:cNvGrpSpPr/>
          <p:nvPr/>
        </p:nvGrpSpPr>
        <p:grpSpPr>
          <a:xfrm>
            <a:off x="5388757" y="2240409"/>
            <a:ext cx="260349" cy="362292"/>
            <a:chOff x="5388757" y="2414659"/>
            <a:chExt cx="260349" cy="362292"/>
          </a:xfrm>
        </p:grpSpPr>
        <p:sp>
          <p:nvSpPr>
            <p:cNvPr id="10602" name="Google Shape;10602;p124"/>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124"/>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124"/>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124"/>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124"/>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124"/>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124"/>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124"/>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124"/>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124"/>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124"/>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124"/>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124"/>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124"/>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124"/>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124"/>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124"/>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124"/>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124"/>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124"/>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124"/>
          <p:cNvGrpSpPr/>
          <p:nvPr/>
        </p:nvGrpSpPr>
        <p:grpSpPr>
          <a:xfrm>
            <a:off x="3567142" y="2731507"/>
            <a:ext cx="348288" cy="340331"/>
            <a:chOff x="3567142" y="2905757"/>
            <a:chExt cx="348288" cy="340331"/>
          </a:xfrm>
        </p:grpSpPr>
        <p:sp>
          <p:nvSpPr>
            <p:cNvPr id="10623" name="Google Shape;10623;p124"/>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124"/>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124"/>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124"/>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124"/>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124"/>
          <p:cNvGrpSpPr/>
          <p:nvPr/>
        </p:nvGrpSpPr>
        <p:grpSpPr>
          <a:xfrm>
            <a:off x="870939" y="1801571"/>
            <a:ext cx="332375" cy="350071"/>
            <a:chOff x="870939" y="1975821"/>
            <a:chExt cx="332375" cy="350071"/>
          </a:xfrm>
        </p:grpSpPr>
        <p:sp>
          <p:nvSpPr>
            <p:cNvPr id="10629" name="Google Shape;10629;p124"/>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124"/>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124"/>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124"/>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124"/>
          <p:cNvGrpSpPr/>
          <p:nvPr/>
        </p:nvGrpSpPr>
        <p:grpSpPr>
          <a:xfrm>
            <a:off x="7967103" y="2240791"/>
            <a:ext cx="355863" cy="361911"/>
            <a:chOff x="7967103" y="2415041"/>
            <a:chExt cx="355863" cy="361911"/>
          </a:xfrm>
        </p:grpSpPr>
        <p:sp>
          <p:nvSpPr>
            <p:cNvPr id="10634" name="Google Shape;10634;p124"/>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124"/>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124"/>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124"/>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124"/>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124"/>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124"/>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124"/>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124"/>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124"/>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124"/>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124"/>
          <p:cNvGrpSpPr/>
          <p:nvPr/>
        </p:nvGrpSpPr>
        <p:grpSpPr>
          <a:xfrm>
            <a:off x="7529411" y="2240409"/>
            <a:ext cx="355863" cy="362292"/>
            <a:chOff x="7529411" y="2414659"/>
            <a:chExt cx="355863" cy="362292"/>
          </a:xfrm>
        </p:grpSpPr>
        <p:sp>
          <p:nvSpPr>
            <p:cNvPr id="10646" name="Google Shape;10646;p124"/>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124"/>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124"/>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124"/>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124"/>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124"/>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124"/>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124"/>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124"/>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124"/>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124"/>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124"/>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124"/>
          <p:cNvGrpSpPr/>
          <p:nvPr/>
        </p:nvGrpSpPr>
        <p:grpSpPr>
          <a:xfrm>
            <a:off x="5733194" y="2257468"/>
            <a:ext cx="446826" cy="327059"/>
            <a:chOff x="5733194" y="2431718"/>
            <a:chExt cx="446826" cy="327059"/>
          </a:xfrm>
        </p:grpSpPr>
        <p:sp>
          <p:nvSpPr>
            <p:cNvPr id="10659" name="Google Shape;10659;p124"/>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124"/>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124"/>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124"/>
          <p:cNvGrpSpPr/>
          <p:nvPr/>
        </p:nvGrpSpPr>
        <p:grpSpPr>
          <a:xfrm>
            <a:off x="4876780" y="2243814"/>
            <a:ext cx="407774" cy="356627"/>
            <a:chOff x="4876780" y="2418064"/>
            <a:chExt cx="407774" cy="356627"/>
          </a:xfrm>
        </p:grpSpPr>
        <p:sp>
          <p:nvSpPr>
            <p:cNvPr id="10663" name="Google Shape;10663;p124"/>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124"/>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124"/>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124"/>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124"/>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124"/>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124"/>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124"/>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124"/>
          <p:cNvGrpSpPr/>
          <p:nvPr/>
        </p:nvGrpSpPr>
        <p:grpSpPr>
          <a:xfrm>
            <a:off x="7070872" y="2236621"/>
            <a:ext cx="398321" cy="371013"/>
            <a:chOff x="7070872" y="2410871"/>
            <a:chExt cx="398321" cy="371013"/>
          </a:xfrm>
        </p:grpSpPr>
        <p:sp>
          <p:nvSpPr>
            <p:cNvPr id="10672" name="Google Shape;10672;p124"/>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124"/>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124"/>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124"/>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6" name="Google Shape;10676;p124"/>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7" name="Google Shape;10677;p124"/>
          <p:cNvGrpSpPr/>
          <p:nvPr/>
        </p:nvGrpSpPr>
        <p:grpSpPr>
          <a:xfrm>
            <a:off x="5318259" y="2807861"/>
            <a:ext cx="371013" cy="220787"/>
            <a:chOff x="5318259" y="2982111"/>
            <a:chExt cx="371013" cy="220787"/>
          </a:xfrm>
        </p:grpSpPr>
        <p:sp>
          <p:nvSpPr>
            <p:cNvPr id="10678" name="Google Shape;10678;p124"/>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124"/>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124"/>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124"/>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124"/>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124"/>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124"/>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124"/>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124"/>
          <p:cNvGrpSpPr/>
          <p:nvPr/>
        </p:nvGrpSpPr>
        <p:grpSpPr>
          <a:xfrm>
            <a:off x="7073928" y="2731507"/>
            <a:ext cx="371395" cy="371809"/>
            <a:chOff x="7073928" y="2905757"/>
            <a:chExt cx="371395" cy="371809"/>
          </a:xfrm>
        </p:grpSpPr>
        <p:sp>
          <p:nvSpPr>
            <p:cNvPr id="10687" name="Google Shape;10687;p124"/>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124"/>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124"/>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124"/>
          <p:cNvGrpSpPr/>
          <p:nvPr/>
        </p:nvGrpSpPr>
        <p:grpSpPr>
          <a:xfrm>
            <a:off x="6188327" y="2781158"/>
            <a:ext cx="371395" cy="272857"/>
            <a:chOff x="6188327" y="2955408"/>
            <a:chExt cx="371395" cy="272857"/>
          </a:xfrm>
        </p:grpSpPr>
        <p:sp>
          <p:nvSpPr>
            <p:cNvPr id="10691" name="Google Shape;10691;p124"/>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124"/>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124"/>
          <p:cNvGrpSpPr/>
          <p:nvPr/>
        </p:nvGrpSpPr>
        <p:grpSpPr>
          <a:xfrm>
            <a:off x="7521454" y="2731889"/>
            <a:ext cx="359651" cy="371013"/>
            <a:chOff x="7521454" y="2906139"/>
            <a:chExt cx="359651" cy="371013"/>
          </a:xfrm>
        </p:grpSpPr>
        <p:sp>
          <p:nvSpPr>
            <p:cNvPr id="10694" name="Google Shape;10694;p12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12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12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12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12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124"/>
          <p:cNvGrpSpPr/>
          <p:nvPr/>
        </p:nvGrpSpPr>
        <p:grpSpPr>
          <a:xfrm>
            <a:off x="5782845" y="2732271"/>
            <a:ext cx="301661" cy="371013"/>
            <a:chOff x="5782845" y="2906521"/>
            <a:chExt cx="301661" cy="371013"/>
          </a:xfrm>
        </p:grpSpPr>
        <p:sp>
          <p:nvSpPr>
            <p:cNvPr id="10700" name="Google Shape;10700;p124"/>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124"/>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124"/>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124"/>
          <p:cNvGrpSpPr/>
          <p:nvPr/>
        </p:nvGrpSpPr>
        <p:grpSpPr>
          <a:xfrm>
            <a:off x="3539102" y="2253299"/>
            <a:ext cx="355099" cy="355481"/>
            <a:chOff x="3539102" y="2427549"/>
            <a:chExt cx="355099" cy="355481"/>
          </a:xfrm>
        </p:grpSpPr>
        <p:sp>
          <p:nvSpPr>
            <p:cNvPr id="10704" name="Google Shape;10704;p12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12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124"/>
          <p:cNvGrpSpPr/>
          <p:nvPr/>
        </p:nvGrpSpPr>
        <p:grpSpPr>
          <a:xfrm>
            <a:off x="6630539" y="2743252"/>
            <a:ext cx="371777" cy="349434"/>
            <a:chOff x="6630539" y="2917502"/>
            <a:chExt cx="371777" cy="349434"/>
          </a:xfrm>
        </p:grpSpPr>
        <p:sp>
          <p:nvSpPr>
            <p:cNvPr id="10707" name="Google Shape;10707;p124"/>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124"/>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124"/>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124"/>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124"/>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124"/>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124"/>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124"/>
          <p:cNvGrpSpPr/>
          <p:nvPr/>
        </p:nvGrpSpPr>
        <p:grpSpPr>
          <a:xfrm>
            <a:off x="2171474" y="3194979"/>
            <a:ext cx="408156" cy="343737"/>
            <a:chOff x="2171474" y="3369229"/>
            <a:chExt cx="408156" cy="343737"/>
          </a:xfrm>
        </p:grpSpPr>
        <p:sp>
          <p:nvSpPr>
            <p:cNvPr id="10715" name="Google Shape;10715;p124"/>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124"/>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124"/>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124"/>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124"/>
          <p:cNvGrpSpPr/>
          <p:nvPr/>
        </p:nvGrpSpPr>
        <p:grpSpPr>
          <a:xfrm>
            <a:off x="4891198" y="2750858"/>
            <a:ext cx="334634" cy="334634"/>
            <a:chOff x="4891198" y="2925108"/>
            <a:chExt cx="334634" cy="334634"/>
          </a:xfrm>
        </p:grpSpPr>
        <p:sp>
          <p:nvSpPr>
            <p:cNvPr id="10720" name="Google Shape;10720;p124"/>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124"/>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124"/>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124"/>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124"/>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124"/>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124"/>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124"/>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124"/>
          <p:cNvGrpSpPr/>
          <p:nvPr/>
        </p:nvGrpSpPr>
        <p:grpSpPr>
          <a:xfrm>
            <a:off x="7976174" y="2750858"/>
            <a:ext cx="334666" cy="334634"/>
            <a:chOff x="7976174" y="2925108"/>
            <a:chExt cx="334666" cy="334634"/>
          </a:xfrm>
        </p:grpSpPr>
        <p:sp>
          <p:nvSpPr>
            <p:cNvPr id="10729" name="Google Shape;10729;p124"/>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124"/>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124"/>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124"/>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124"/>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124"/>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124"/>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124"/>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124"/>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124"/>
          <p:cNvGrpSpPr/>
          <p:nvPr/>
        </p:nvGrpSpPr>
        <p:grpSpPr>
          <a:xfrm>
            <a:off x="3091957" y="3199881"/>
            <a:ext cx="354717" cy="332757"/>
            <a:chOff x="3091957" y="3374131"/>
            <a:chExt cx="354717" cy="332757"/>
          </a:xfrm>
        </p:grpSpPr>
        <p:sp>
          <p:nvSpPr>
            <p:cNvPr id="10739" name="Google Shape;10739;p124"/>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124"/>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124"/>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124"/>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124"/>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124"/>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124"/>
          <p:cNvGrpSpPr/>
          <p:nvPr/>
        </p:nvGrpSpPr>
        <p:grpSpPr>
          <a:xfrm>
            <a:off x="3988156" y="3205960"/>
            <a:ext cx="353954" cy="318880"/>
            <a:chOff x="3988156" y="3380210"/>
            <a:chExt cx="353954" cy="318880"/>
          </a:xfrm>
        </p:grpSpPr>
        <p:sp>
          <p:nvSpPr>
            <p:cNvPr id="10746" name="Google Shape;10746;p124"/>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124"/>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124"/>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124"/>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124"/>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124"/>
          <p:cNvGrpSpPr/>
          <p:nvPr/>
        </p:nvGrpSpPr>
        <p:grpSpPr>
          <a:xfrm>
            <a:off x="3541011" y="3193070"/>
            <a:ext cx="348257" cy="346188"/>
            <a:chOff x="3541011" y="3367320"/>
            <a:chExt cx="348257" cy="346188"/>
          </a:xfrm>
        </p:grpSpPr>
        <p:sp>
          <p:nvSpPr>
            <p:cNvPr id="10752" name="Google Shape;10752;p124"/>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124"/>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124"/>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124"/>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124"/>
          <p:cNvGrpSpPr/>
          <p:nvPr/>
        </p:nvGrpSpPr>
        <p:grpSpPr>
          <a:xfrm>
            <a:off x="1314678" y="3183967"/>
            <a:ext cx="334666" cy="365348"/>
            <a:chOff x="1314678" y="3358217"/>
            <a:chExt cx="334666" cy="365348"/>
          </a:xfrm>
        </p:grpSpPr>
        <p:sp>
          <p:nvSpPr>
            <p:cNvPr id="10757" name="Google Shape;10757;p124"/>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124"/>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124"/>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124"/>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124"/>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124"/>
          <p:cNvGrpSpPr/>
          <p:nvPr/>
        </p:nvGrpSpPr>
        <p:grpSpPr>
          <a:xfrm>
            <a:off x="1748582" y="3198385"/>
            <a:ext cx="359269" cy="335780"/>
            <a:chOff x="1748582" y="3372635"/>
            <a:chExt cx="359269" cy="335780"/>
          </a:xfrm>
        </p:grpSpPr>
        <p:sp>
          <p:nvSpPr>
            <p:cNvPr id="10763" name="Google Shape;10763;p124"/>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4" name="Google Shape;10764;p124"/>
            <p:cNvGrpSpPr/>
            <p:nvPr/>
          </p:nvGrpSpPr>
          <p:grpSpPr>
            <a:xfrm>
              <a:off x="1748582" y="3372635"/>
              <a:ext cx="333520" cy="335780"/>
              <a:chOff x="1748582" y="3372635"/>
              <a:chExt cx="333520" cy="335780"/>
            </a:xfrm>
          </p:grpSpPr>
          <p:sp>
            <p:nvSpPr>
              <p:cNvPr id="10765" name="Google Shape;10765;p124"/>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124"/>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124"/>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68" name="Google Shape;10768;p124"/>
          <p:cNvGrpSpPr/>
          <p:nvPr/>
        </p:nvGrpSpPr>
        <p:grpSpPr>
          <a:xfrm>
            <a:off x="2640993" y="3183585"/>
            <a:ext cx="365348" cy="364966"/>
            <a:chOff x="2640993" y="3357835"/>
            <a:chExt cx="365348" cy="364966"/>
          </a:xfrm>
        </p:grpSpPr>
        <p:sp>
          <p:nvSpPr>
            <p:cNvPr id="10769" name="Google Shape;10769;p124"/>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124"/>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124"/>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124"/>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124"/>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124"/>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124"/>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124"/>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124"/>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124"/>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124"/>
          <p:cNvGrpSpPr/>
          <p:nvPr/>
        </p:nvGrpSpPr>
        <p:grpSpPr>
          <a:xfrm>
            <a:off x="4886264" y="3191924"/>
            <a:ext cx="350548" cy="350198"/>
            <a:chOff x="4886264" y="3366174"/>
            <a:chExt cx="350548" cy="350198"/>
          </a:xfrm>
        </p:grpSpPr>
        <p:sp>
          <p:nvSpPr>
            <p:cNvPr id="10780" name="Google Shape;10780;p124"/>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124"/>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124"/>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124"/>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124"/>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124"/>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124"/>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124"/>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124"/>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124"/>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124"/>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124"/>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124"/>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124"/>
          <p:cNvGrpSpPr/>
          <p:nvPr/>
        </p:nvGrpSpPr>
        <p:grpSpPr>
          <a:xfrm>
            <a:off x="5331913" y="3239697"/>
            <a:ext cx="347143" cy="254684"/>
            <a:chOff x="5331913" y="3413947"/>
            <a:chExt cx="347143" cy="254684"/>
          </a:xfrm>
        </p:grpSpPr>
        <p:sp>
          <p:nvSpPr>
            <p:cNvPr id="10794" name="Google Shape;10794;p124"/>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124"/>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124"/>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124"/>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124"/>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124"/>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124"/>
          <p:cNvGrpSpPr/>
          <p:nvPr/>
        </p:nvGrpSpPr>
        <p:grpSpPr>
          <a:xfrm>
            <a:off x="5776798" y="3235528"/>
            <a:ext cx="346379" cy="264518"/>
            <a:chOff x="5776798" y="3409778"/>
            <a:chExt cx="346379" cy="264518"/>
          </a:xfrm>
        </p:grpSpPr>
        <p:sp>
          <p:nvSpPr>
            <p:cNvPr id="10801" name="Google Shape;10801;p124"/>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124"/>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124"/>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124"/>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124"/>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124"/>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124"/>
          <p:cNvGrpSpPr/>
          <p:nvPr/>
        </p:nvGrpSpPr>
        <p:grpSpPr>
          <a:xfrm>
            <a:off x="7108015" y="3222255"/>
            <a:ext cx="344883" cy="290299"/>
            <a:chOff x="7108015" y="3396505"/>
            <a:chExt cx="344883" cy="290299"/>
          </a:xfrm>
        </p:grpSpPr>
        <p:sp>
          <p:nvSpPr>
            <p:cNvPr id="10808" name="Google Shape;10808;p124"/>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124"/>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124"/>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124"/>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124"/>
          <p:cNvGrpSpPr/>
          <p:nvPr/>
        </p:nvGrpSpPr>
        <p:grpSpPr>
          <a:xfrm>
            <a:off x="7551754" y="3216558"/>
            <a:ext cx="344883" cy="301311"/>
            <a:chOff x="7551754" y="3390808"/>
            <a:chExt cx="344883" cy="301311"/>
          </a:xfrm>
        </p:grpSpPr>
        <p:sp>
          <p:nvSpPr>
            <p:cNvPr id="10813" name="Google Shape;10813;p124"/>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124"/>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124"/>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124"/>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124"/>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124"/>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124"/>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124"/>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124"/>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124"/>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124"/>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124"/>
          <p:cNvGrpSpPr/>
          <p:nvPr/>
        </p:nvGrpSpPr>
        <p:grpSpPr>
          <a:xfrm>
            <a:off x="6707084" y="3213153"/>
            <a:ext cx="261145" cy="308504"/>
            <a:chOff x="6707084" y="3387403"/>
            <a:chExt cx="261145" cy="308504"/>
          </a:xfrm>
        </p:grpSpPr>
        <p:sp>
          <p:nvSpPr>
            <p:cNvPr id="10825" name="Google Shape;10825;p124"/>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124"/>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124"/>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124"/>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124"/>
          <p:cNvGrpSpPr/>
          <p:nvPr/>
        </p:nvGrpSpPr>
        <p:grpSpPr>
          <a:xfrm>
            <a:off x="848978" y="4123387"/>
            <a:ext cx="377824" cy="324418"/>
            <a:chOff x="848978" y="4297637"/>
            <a:chExt cx="377824" cy="324418"/>
          </a:xfrm>
        </p:grpSpPr>
        <p:sp>
          <p:nvSpPr>
            <p:cNvPr id="10830" name="Google Shape;10830;p124"/>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124"/>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124"/>
          <p:cNvGrpSpPr/>
          <p:nvPr/>
        </p:nvGrpSpPr>
        <p:grpSpPr>
          <a:xfrm>
            <a:off x="1754279" y="4112343"/>
            <a:ext cx="351439" cy="345965"/>
            <a:chOff x="1754279" y="4286593"/>
            <a:chExt cx="351439" cy="345965"/>
          </a:xfrm>
        </p:grpSpPr>
        <p:sp>
          <p:nvSpPr>
            <p:cNvPr id="10833" name="Google Shape;10833;p124"/>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124"/>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124"/>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124"/>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124"/>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124"/>
          <p:cNvGrpSpPr/>
          <p:nvPr/>
        </p:nvGrpSpPr>
        <p:grpSpPr>
          <a:xfrm>
            <a:off x="3996113" y="4116926"/>
            <a:ext cx="336512" cy="335048"/>
            <a:chOff x="3996113" y="4291176"/>
            <a:chExt cx="336512" cy="335048"/>
          </a:xfrm>
        </p:grpSpPr>
        <p:sp>
          <p:nvSpPr>
            <p:cNvPr id="10839" name="Google Shape;10839;p124"/>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124"/>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124"/>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2" name="Google Shape;10842;p124"/>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3" name="Google Shape;10843;p124"/>
          <p:cNvGrpSpPr/>
          <p:nvPr/>
        </p:nvGrpSpPr>
        <p:grpSpPr>
          <a:xfrm>
            <a:off x="2179081" y="4111261"/>
            <a:ext cx="397525" cy="348670"/>
            <a:chOff x="2179081" y="4285511"/>
            <a:chExt cx="397525" cy="348670"/>
          </a:xfrm>
        </p:grpSpPr>
        <p:sp>
          <p:nvSpPr>
            <p:cNvPr id="10844" name="Google Shape;10844;p124"/>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124"/>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124"/>
          <p:cNvGrpSpPr/>
          <p:nvPr/>
        </p:nvGrpSpPr>
        <p:grpSpPr>
          <a:xfrm>
            <a:off x="3584201" y="4120746"/>
            <a:ext cx="267574" cy="329415"/>
            <a:chOff x="3584201" y="4294996"/>
            <a:chExt cx="267574" cy="329415"/>
          </a:xfrm>
        </p:grpSpPr>
        <p:sp>
          <p:nvSpPr>
            <p:cNvPr id="10847" name="Google Shape;10847;p124"/>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124"/>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124"/>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124"/>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124"/>
          <p:cNvGrpSpPr/>
          <p:nvPr/>
        </p:nvGrpSpPr>
        <p:grpSpPr>
          <a:xfrm>
            <a:off x="3082855" y="4121478"/>
            <a:ext cx="375946" cy="327823"/>
            <a:chOff x="3082855" y="4295728"/>
            <a:chExt cx="375946" cy="327823"/>
          </a:xfrm>
        </p:grpSpPr>
        <p:sp>
          <p:nvSpPr>
            <p:cNvPr id="10852" name="Google Shape;10852;p124"/>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124"/>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124"/>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124"/>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124"/>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124"/>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124"/>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124"/>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124"/>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124"/>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124"/>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124"/>
          <p:cNvGrpSpPr/>
          <p:nvPr/>
        </p:nvGrpSpPr>
        <p:grpSpPr>
          <a:xfrm>
            <a:off x="2749016" y="4116926"/>
            <a:ext cx="150831" cy="336926"/>
            <a:chOff x="2749016" y="4291176"/>
            <a:chExt cx="150831" cy="336926"/>
          </a:xfrm>
        </p:grpSpPr>
        <p:sp>
          <p:nvSpPr>
            <p:cNvPr id="10864" name="Google Shape;10864;p124"/>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124"/>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124"/>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124"/>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124"/>
          <p:cNvGrpSpPr/>
          <p:nvPr/>
        </p:nvGrpSpPr>
        <p:grpSpPr>
          <a:xfrm>
            <a:off x="7127716" y="4105182"/>
            <a:ext cx="248254" cy="361942"/>
            <a:chOff x="7127716" y="4279432"/>
            <a:chExt cx="248254" cy="361942"/>
          </a:xfrm>
        </p:grpSpPr>
        <p:sp>
          <p:nvSpPr>
            <p:cNvPr id="10869" name="Google Shape;10869;p124"/>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124"/>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124"/>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124"/>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124"/>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124"/>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124"/>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124"/>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124"/>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124"/>
          <p:cNvGrpSpPr/>
          <p:nvPr/>
        </p:nvGrpSpPr>
        <p:grpSpPr>
          <a:xfrm>
            <a:off x="7565408" y="4105182"/>
            <a:ext cx="248255" cy="361942"/>
            <a:chOff x="7565408" y="4279432"/>
            <a:chExt cx="248255" cy="361942"/>
          </a:xfrm>
        </p:grpSpPr>
        <p:sp>
          <p:nvSpPr>
            <p:cNvPr id="10879" name="Google Shape;10879;p124"/>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124"/>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124"/>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124"/>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124"/>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124"/>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124"/>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124"/>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124"/>
          <p:cNvGrpSpPr/>
          <p:nvPr/>
        </p:nvGrpSpPr>
        <p:grpSpPr>
          <a:xfrm>
            <a:off x="6264109" y="4105182"/>
            <a:ext cx="225498" cy="361560"/>
            <a:chOff x="6264109" y="4279432"/>
            <a:chExt cx="225498" cy="361560"/>
          </a:xfrm>
        </p:grpSpPr>
        <p:sp>
          <p:nvSpPr>
            <p:cNvPr id="10888" name="Google Shape;10888;p124"/>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124"/>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124"/>
          <p:cNvGrpSpPr/>
          <p:nvPr/>
        </p:nvGrpSpPr>
        <p:grpSpPr>
          <a:xfrm>
            <a:off x="7929578" y="4110115"/>
            <a:ext cx="395266" cy="351312"/>
            <a:chOff x="7929578" y="4284365"/>
            <a:chExt cx="395266" cy="351312"/>
          </a:xfrm>
        </p:grpSpPr>
        <p:sp>
          <p:nvSpPr>
            <p:cNvPr id="10891" name="Google Shape;10891;p124"/>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124"/>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124"/>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124"/>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124"/>
          <p:cNvGrpSpPr/>
          <p:nvPr/>
        </p:nvGrpSpPr>
        <p:grpSpPr>
          <a:xfrm>
            <a:off x="6595502" y="4149527"/>
            <a:ext cx="426315" cy="332826"/>
            <a:chOff x="6639652" y="4323777"/>
            <a:chExt cx="426315" cy="332826"/>
          </a:xfrm>
        </p:grpSpPr>
        <p:sp>
          <p:nvSpPr>
            <p:cNvPr id="10896" name="Google Shape;10896;p124"/>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124"/>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124"/>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124"/>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124"/>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124"/>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124"/>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124"/>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124"/>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124"/>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124"/>
          <p:cNvGrpSpPr/>
          <p:nvPr/>
        </p:nvGrpSpPr>
        <p:grpSpPr>
          <a:xfrm>
            <a:off x="5357662" y="4123387"/>
            <a:ext cx="287275" cy="326296"/>
            <a:chOff x="5357662" y="4297637"/>
            <a:chExt cx="287275" cy="326296"/>
          </a:xfrm>
        </p:grpSpPr>
        <p:sp>
          <p:nvSpPr>
            <p:cNvPr id="10907" name="Google Shape;10907;p124"/>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124"/>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124"/>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124"/>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124"/>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124"/>
          <p:cNvGrpSpPr/>
          <p:nvPr/>
        </p:nvGrpSpPr>
        <p:grpSpPr>
          <a:xfrm>
            <a:off x="5774124" y="4120300"/>
            <a:ext cx="331611" cy="331674"/>
            <a:chOff x="5774124" y="4294550"/>
            <a:chExt cx="331611" cy="331674"/>
          </a:xfrm>
        </p:grpSpPr>
        <p:sp>
          <p:nvSpPr>
            <p:cNvPr id="10913" name="Google Shape;10913;p124"/>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124"/>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124"/>
          <p:cNvGrpSpPr/>
          <p:nvPr/>
        </p:nvGrpSpPr>
        <p:grpSpPr>
          <a:xfrm>
            <a:off x="4890434" y="4113139"/>
            <a:ext cx="345997" cy="346029"/>
            <a:chOff x="4890434" y="4287389"/>
            <a:chExt cx="345997" cy="346029"/>
          </a:xfrm>
        </p:grpSpPr>
        <p:sp>
          <p:nvSpPr>
            <p:cNvPr id="10916" name="Google Shape;10916;p124"/>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124"/>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124"/>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124"/>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124"/>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124"/>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124"/>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124"/>
          <p:cNvGrpSpPr/>
          <p:nvPr/>
        </p:nvGrpSpPr>
        <p:grpSpPr>
          <a:xfrm>
            <a:off x="2165809" y="3636809"/>
            <a:ext cx="422542" cy="342973"/>
            <a:chOff x="2165809" y="3811059"/>
            <a:chExt cx="422542" cy="342973"/>
          </a:xfrm>
        </p:grpSpPr>
        <p:sp>
          <p:nvSpPr>
            <p:cNvPr id="10924" name="Google Shape;10924;p124"/>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124"/>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124"/>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124"/>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124"/>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124"/>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124"/>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124"/>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124"/>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124"/>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124"/>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124"/>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124"/>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124"/>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124"/>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124"/>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124"/>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124"/>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2" name="Google Shape;10942;p124"/>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3" name="Google Shape;10943;p124"/>
          <p:cNvGrpSpPr/>
          <p:nvPr/>
        </p:nvGrpSpPr>
        <p:grpSpPr>
          <a:xfrm>
            <a:off x="903530" y="3631875"/>
            <a:ext cx="264550" cy="353222"/>
            <a:chOff x="903530" y="3806125"/>
            <a:chExt cx="264550" cy="353222"/>
          </a:xfrm>
        </p:grpSpPr>
        <p:sp>
          <p:nvSpPr>
            <p:cNvPr id="10944" name="Google Shape;10944;p124"/>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124"/>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124"/>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124"/>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124"/>
          <p:cNvGrpSpPr/>
          <p:nvPr/>
        </p:nvGrpSpPr>
        <p:grpSpPr>
          <a:xfrm>
            <a:off x="850092" y="3178684"/>
            <a:ext cx="369517" cy="375660"/>
            <a:chOff x="850092" y="3352934"/>
            <a:chExt cx="369517" cy="375660"/>
          </a:xfrm>
        </p:grpSpPr>
        <p:sp>
          <p:nvSpPr>
            <p:cNvPr id="10949" name="Google Shape;10949;p124"/>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24"/>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124"/>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124"/>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124"/>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124"/>
          <p:cNvGrpSpPr/>
          <p:nvPr/>
        </p:nvGrpSpPr>
        <p:grpSpPr>
          <a:xfrm>
            <a:off x="2611458" y="3642124"/>
            <a:ext cx="426329" cy="332375"/>
            <a:chOff x="2611458" y="3816374"/>
            <a:chExt cx="426329" cy="332375"/>
          </a:xfrm>
        </p:grpSpPr>
        <p:sp>
          <p:nvSpPr>
            <p:cNvPr id="10955" name="Google Shape;10955;p124"/>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124"/>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124"/>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124"/>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124"/>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124"/>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124"/>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124"/>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124"/>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124"/>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5" name="Google Shape;10965;p124"/>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6" name="Google Shape;10966;p124"/>
          <p:cNvGrpSpPr/>
          <p:nvPr/>
        </p:nvGrpSpPr>
        <p:grpSpPr>
          <a:xfrm>
            <a:off x="4019984" y="3631143"/>
            <a:ext cx="293704" cy="353954"/>
            <a:chOff x="4019984" y="3805393"/>
            <a:chExt cx="293704" cy="353954"/>
          </a:xfrm>
        </p:grpSpPr>
        <p:sp>
          <p:nvSpPr>
            <p:cNvPr id="10967" name="Google Shape;10967;p12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12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124"/>
          <p:cNvGrpSpPr/>
          <p:nvPr/>
        </p:nvGrpSpPr>
        <p:grpSpPr>
          <a:xfrm>
            <a:off x="8006505" y="3215794"/>
            <a:ext cx="323654" cy="303189"/>
            <a:chOff x="8006505" y="3390044"/>
            <a:chExt cx="323654" cy="303189"/>
          </a:xfrm>
        </p:grpSpPr>
        <p:sp>
          <p:nvSpPr>
            <p:cNvPr id="10970" name="Google Shape;10970;p124"/>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124"/>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124"/>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124"/>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124"/>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124"/>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124"/>
          <p:cNvGrpSpPr/>
          <p:nvPr/>
        </p:nvGrpSpPr>
        <p:grpSpPr>
          <a:xfrm>
            <a:off x="1299146" y="3632257"/>
            <a:ext cx="367990" cy="351312"/>
            <a:chOff x="1299146" y="3806507"/>
            <a:chExt cx="367990" cy="351312"/>
          </a:xfrm>
        </p:grpSpPr>
        <p:sp>
          <p:nvSpPr>
            <p:cNvPr id="10977" name="Google Shape;10977;p124"/>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124"/>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9" name="Google Shape;10979;p124"/>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0" name="Google Shape;10980;p124"/>
          <p:cNvGrpSpPr/>
          <p:nvPr/>
        </p:nvGrpSpPr>
        <p:grpSpPr>
          <a:xfrm>
            <a:off x="7550258" y="3658420"/>
            <a:ext cx="371395" cy="301279"/>
            <a:chOff x="7550258" y="3832670"/>
            <a:chExt cx="371395" cy="301279"/>
          </a:xfrm>
        </p:grpSpPr>
        <p:sp>
          <p:nvSpPr>
            <p:cNvPr id="10981" name="Google Shape;10981;p124"/>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124"/>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124"/>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124"/>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124"/>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124"/>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124"/>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124"/>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124"/>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124"/>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124"/>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124"/>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124"/>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124"/>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124"/>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124"/>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124"/>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124"/>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9" name="Google Shape;10999;p124"/>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0" name="Google Shape;11000;p124"/>
          <p:cNvGrpSpPr/>
          <p:nvPr/>
        </p:nvGrpSpPr>
        <p:grpSpPr>
          <a:xfrm>
            <a:off x="6659725" y="3633785"/>
            <a:ext cx="367608" cy="350548"/>
            <a:chOff x="6659725" y="3808035"/>
            <a:chExt cx="367608" cy="350548"/>
          </a:xfrm>
        </p:grpSpPr>
        <p:sp>
          <p:nvSpPr>
            <p:cNvPr id="11001" name="Google Shape;11001;p124"/>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124"/>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124"/>
          <p:cNvGrpSpPr/>
          <p:nvPr/>
        </p:nvGrpSpPr>
        <p:grpSpPr>
          <a:xfrm>
            <a:off x="6219391" y="3642506"/>
            <a:ext cx="356627" cy="334252"/>
            <a:chOff x="6219391" y="3816756"/>
            <a:chExt cx="356627" cy="334252"/>
          </a:xfrm>
        </p:grpSpPr>
        <p:sp>
          <p:nvSpPr>
            <p:cNvPr id="11004" name="Google Shape;11004;p124"/>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124"/>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124"/>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124"/>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124"/>
          <p:cNvGrpSpPr/>
          <p:nvPr/>
        </p:nvGrpSpPr>
        <p:grpSpPr>
          <a:xfrm>
            <a:off x="5778676" y="3652722"/>
            <a:ext cx="349052" cy="313055"/>
            <a:chOff x="5778676" y="3826972"/>
            <a:chExt cx="349052" cy="313055"/>
          </a:xfrm>
        </p:grpSpPr>
        <p:sp>
          <p:nvSpPr>
            <p:cNvPr id="11009" name="Google Shape;11009;p124"/>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124"/>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124"/>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124"/>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124"/>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124"/>
          <p:cNvGrpSpPr/>
          <p:nvPr/>
        </p:nvGrpSpPr>
        <p:grpSpPr>
          <a:xfrm>
            <a:off x="5355784" y="3660297"/>
            <a:ext cx="299019" cy="297905"/>
            <a:chOff x="5355784" y="3834547"/>
            <a:chExt cx="299019" cy="297905"/>
          </a:xfrm>
        </p:grpSpPr>
        <p:sp>
          <p:nvSpPr>
            <p:cNvPr id="11015" name="Google Shape;11015;p124"/>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124"/>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124"/>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124"/>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124"/>
          <p:cNvGrpSpPr/>
          <p:nvPr/>
        </p:nvGrpSpPr>
        <p:grpSpPr>
          <a:xfrm>
            <a:off x="8036455" y="3633021"/>
            <a:ext cx="292176" cy="353985"/>
            <a:chOff x="8036455" y="3807271"/>
            <a:chExt cx="292176" cy="353985"/>
          </a:xfrm>
        </p:grpSpPr>
        <p:sp>
          <p:nvSpPr>
            <p:cNvPr id="11020" name="Google Shape;11020;p124"/>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124"/>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2" name="Google Shape;11022;p12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023" name="Google Shape;11023;p12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024" name="Google Shape;11024;p124"/>
          <p:cNvGrpSpPr/>
          <p:nvPr/>
        </p:nvGrpSpPr>
        <p:grpSpPr>
          <a:xfrm>
            <a:off x="4874902" y="3634549"/>
            <a:ext cx="345615" cy="350835"/>
            <a:chOff x="4874902" y="3808799"/>
            <a:chExt cx="345615" cy="350835"/>
          </a:xfrm>
        </p:grpSpPr>
        <p:sp>
          <p:nvSpPr>
            <p:cNvPr id="11025" name="Google Shape;11025;p124"/>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124"/>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124"/>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124"/>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124"/>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24"/>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124"/>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124"/>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124"/>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124"/>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124"/>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124"/>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124"/>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124"/>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124"/>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124"/>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124"/>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124"/>
          <p:cNvGrpSpPr/>
          <p:nvPr/>
        </p:nvGrpSpPr>
        <p:grpSpPr>
          <a:xfrm>
            <a:off x="3095745" y="3631143"/>
            <a:ext cx="352840" cy="354717"/>
            <a:chOff x="3095745" y="3805393"/>
            <a:chExt cx="352840" cy="354717"/>
          </a:xfrm>
        </p:grpSpPr>
        <p:sp>
          <p:nvSpPr>
            <p:cNvPr id="11043" name="Google Shape;11043;p124"/>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124"/>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124"/>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124"/>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124"/>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124"/>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52" name="Shape 11052"/>
        <p:cNvGrpSpPr/>
        <p:nvPr/>
      </p:nvGrpSpPr>
      <p:grpSpPr>
        <a:xfrm>
          <a:off x="0" y="0"/>
          <a:ext cx="0" cy="0"/>
          <a:chOff x="0" y="0"/>
          <a:chExt cx="0" cy="0"/>
        </a:xfrm>
      </p:grpSpPr>
      <p:grpSp>
        <p:nvGrpSpPr>
          <p:cNvPr id="11053" name="Google Shape;11053;p125"/>
          <p:cNvGrpSpPr/>
          <p:nvPr/>
        </p:nvGrpSpPr>
        <p:grpSpPr>
          <a:xfrm>
            <a:off x="2704005" y="4083381"/>
            <a:ext cx="342144" cy="362704"/>
            <a:chOff x="2704005" y="4258781"/>
            <a:chExt cx="342144" cy="362704"/>
          </a:xfrm>
        </p:grpSpPr>
        <p:sp>
          <p:nvSpPr>
            <p:cNvPr id="11054" name="Google Shape;11054;p125"/>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125"/>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125"/>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125"/>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125"/>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125"/>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125"/>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125"/>
          <p:cNvGrpSpPr/>
          <p:nvPr/>
        </p:nvGrpSpPr>
        <p:grpSpPr>
          <a:xfrm>
            <a:off x="2157462" y="4083096"/>
            <a:ext cx="347435" cy="363370"/>
            <a:chOff x="2157462" y="4258496"/>
            <a:chExt cx="347435" cy="363370"/>
          </a:xfrm>
        </p:grpSpPr>
        <p:sp>
          <p:nvSpPr>
            <p:cNvPr id="11062" name="Google Shape;11062;p125"/>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125"/>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125"/>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125"/>
          <p:cNvGrpSpPr/>
          <p:nvPr/>
        </p:nvGrpSpPr>
        <p:grpSpPr>
          <a:xfrm>
            <a:off x="4010963" y="3588381"/>
            <a:ext cx="343665" cy="363211"/>
            <a:chOff x="4010963" y="3763781"/>
            <a:chExt cx="343665" cy="363211"/>
          </a:xfrm>
        </p:grpSpPr>
        <p:sp>
          <p:nvSpPr>
            <p:cNvPr id="11066" name="Google Shape;11066;p125"/>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125"/>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125"/>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125"/>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125"/>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125"/>
          <p:cNvGrpSpPr/>
          <p:nvPr/>
        </p:nvGrpSpPr>
        <p:grpSpPr>
          <a:xfrm>
            <a:off x="2214042" y="3635109"/>
            <a:ext cx="368153" cy="311193"/>
            <a:chOff x="2214042" y="3810509"/>
            <a:chExt cx="368153" cy="311193"/>
          </a:xfrm>
        </p:grpSpPr>
        <p:sp>
          <p:nvSpPr>
            <p:cNvPr id="11072" name="Google Shape;11072;p125"/>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125"/>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4" name="Google Shape;11074;p125"/>
          <p:cNvGrpSpPr/>
          <p:nvPr/>
        </p:nvGrpSpPr>
        <p:grpSpPr>
          <a:xfrm>
            <a:off x="1797413" y="3606819"/>
            <a:ext cx="367805" cy="367773"/>
            <a:chOff x="1768938" y="3782219"/>
            <a:chExt cx="367805" cy="367773"/>
          </a:xfrm>
        </p:grpSpPr>
        <p:sp>
          <p:nvSpPr>
            <p:cNvPr id="11075" name="Google Shape;11075;p125"/>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125"/>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125"/>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25"/>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125"/>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125"/>
          <p:cNvGrpSpPr/>
          <p:nvPr/>
        </p:nvGrpSpPr>
        <p:grpSpPr>
          <a:xfrm>
            <a:off x="2681385" y="3623039"/>
            <a:ext cx="325544" cy="327413"/>
            <a:chOff x="2681385" y="3798439"/>
            <a:chExt cx="325544" cy="327413"/>
          </a:xfrm>
        </p:grpSpPr>
        <p:sp>
          <p:nvSpPr>
            <p:cNvPr id="11081" name="Google Shape;11081;p125"/>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125"/>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125"/>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125"/>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125"/>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125"/>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125"/>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125"/>
          <p:cNvGrpSpPr/>
          <p:nvPr/>
        </p:nvGrpSpPr>
        <p:grpSpPr>
          <a:xfrm>
            <a:off x="6243928" y="4088102"/>
            <a:ext cx="274254" cy="350824"/>
            <a:chOff x="6243928" y="4263502"/>
            <a:chExt cx="274254" cy="350824"/>
          </a:xfrm>
        </p:grpSpPr>
        <p:sp>
          <p:nvSpPr>
            <p:cNvPr id="11089" name="Google Shape;11089;p125"/>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125"/>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125"/>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125"/>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125"/>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125"/>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125"/>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125"/>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125"/>
          <p:cNvGrpSpPr/>
          <p:nvPr/>
        </p:nvGrpSpPr>
        <p:grpSpPr>
          <a:xfrm>
            <a:off x="3560600" y="3587938"/>
            <a:ext cx="352345" cy="363655"/>
            <a:chOff x="3560600" y="3763338"/>
            <a:chExt cx="352345" cy="363655"/>
          </a:xfrm>
        </p:grpSpPr>
        <p:sp>
          <p:nvSpPr>
            <p:cNvPr id="11098" name="Google Shape;11098;p125"/>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125"/>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125"/>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125"/>
          <p:cNvGrpSpPr/>
          <p:nvPr/>
        </p:nvGrpSpPr>
        <p:grpSpPr>
          <a:xfrm>
            <a:off x="5790556" y="4085852"/>
            <a:ext cx="279513" cy="356083"/>
            <a:chOff x="5790556" y="4261252"/>
            <a:chExt cx="279513" cy="356083"/>
          </a:xfrm>
        </p:grpSpPr>
        <p:sp>
          <p:nvSpPr>
            <p:cNvPr id="11102" name="Google Shape;11102;p125"/>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125"/>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125"/>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125"/>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125"/>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125"/>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125"/>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125"/>
          <p:cNvGrpSpPr/>
          <p:nvPr/>
        </p:nvGrpSpPr>
        <p:grpSpPr>
          <a:xfrm>
            <a:off x="5341333" y="4085852"/>
            <a:ext cx="278752" cy="356463"/>
            <a:chOff x="5341333" y="4261252"/>
            <a:chExt cx="278752" cy="356463"/>
          </a:xfrm>
        </p:grpSpPr>
        <p:sp>
          <p:nvSpPr>
            <p:cNvPr id="11110" name="Google Shape;11110;p125"/>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125"/>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125"/>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125"/>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125"/>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125"/>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125"/>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7" name="Google Shape;11117;p125"/>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8" name="Google Shape;11118;p125"/>
          <p:cNvGrpSpPr/>
          <p:nvPr/>
        </p:nvGrpSpPr>
        <p:grpSpPr>
          <a:xfrm>
            <a:off x="3103646" y="3590676"/>
            <a:ext cx="360233" cy="362451"/>
            <a:chOff x="3107608" y="3763401"/>
            <a:chExt cx="360233" cy="362451"/>
          </a:xfrm>
        </p:grpSpPr>
        <p:sp>
          <p:nvSpPr>
            <p:cNvPr id="11119" name="Google Shape;11119;p125"/>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125"/>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125"/>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125"/>
          <p:cNvGrpSpPr/>
          <p:nvPr/>
        </p:nvGrpSpPr>
        <p:grpSpPr>
          <a:xfrm>
            <a:off x="889343" y="3625827"/>
            <a:ext cx="351585" cy="339705"/>
            <a:chOff x="889343" y="3801227"/>
            <a:chExt cx="351585" cy="339705"/>
          </a:xfrm>
        </p:grpSpPr>
        <p:sp>
          <p:nvSpPr>
            <p:cNvPr id="11123" name="Google Shape;11123;p125"/>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125"/>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125"/>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125"/>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125"/>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125"/>
          <p:cNvGrpSpPr/>
          <p:nvPr/>
        </p:nvGrpSpPr>
        <p:grpSpPr>
          <a:xfrm>
            <a:off x="4896609" y="4085472"/>
            <a:ext cx="278784" cy="355323"/>
            <a:chOff x="4896609" y="4260872"/>
            <a:chExt cx="278784" cy="355323"/>
          </a:xfrm>
        </p:grpSpPr>
        <p:sp>
          <p:nvSpPr>
            <p:cNvPr id="11129" name="Google Shape;11129;p125"/>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125"/>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125"/>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125"/>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125"/>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125"/>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125"/>
          <p:cNvGrpSpPr/>
          <p:nvPr/>
        </p:nvGrpSpPr>
        <p:grpSpPr>
          <a:xfrm>
            <a:off x="7598438" y="4090731"/>
            <a:ext cx="260283" cy="345914"/>
            <a:chOff x="7598438" y="4266131"/>
            <a:chExt cx="260283" cy="345914"/>
          </a:xfrm>
        </p:grpSpPr>
        <p:sp>
          <p:nvSpPr>
            <p:cNvPr id="11136" name="Google Shape;11136;p125"/>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125"/>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125"/>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125"/>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125"/>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125"/>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125"/>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125"/>
          <p:cNvGrpSpPr/>
          <p:nvPr/>
        </p:nvGrpSpPr>
        <p:grpSpPr>
          <a:xfrm>
            <a:off x="1767069" y="3184746"/>
            <a:ext cx="286324" cy="348163"/>
            <a:chOff x="1767069" y="3360146"/>
            <a:chExt cx="286324" cy="348163"/>
          </a:xfrm>
        </p:grpSpPr>
        <p:sp>
          <p:nvSpPr>
            <p:cNvPr id="11144" name="Google Shape;11144;p125"/>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125"/>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125"/>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125"/>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125"/>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125"/>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125"/>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125"/>
          <p:cNvGrpSpPr/>
          <p:nvPr/>
        </p:nvGrpSpPr>
        <p:grpSpPr>
          <a:xfrm>
            <a:off x="7149944" y="4090731"/>
            <a:ext cx="260283" cy="345914"/>
            <a:chOff x="7149944" y="4266131"/>
            <a:chExt cx="260283" cy="345914"/>
          </a:xfrm>
        </p:grpSpPr>
        <p:sp>
          <p:nvSpPr>
            <p:cNvPr id="11152" name="Google Shape;11152;p125"/>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125"/>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125"/>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125"/>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125"/>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125"/>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125"/>
          <p:cNvGrpSpPr/>
          <p:nvPr/>
        </p:nvGrpSpPr>
        <p:grpSpPr>
          <a:xfrm>
            <a:off x="6695051" y="4083951"/>
            <a:ext cx="270104" cy="360233"/>
            <a:chOff x="6695051" y="4259351"/>
            <a:chExt cx="270104" cy="360233"/>
          </a:xfrm>
        </p:grpSpPr>
        <p:sp>
          <p:nvSpPr>
            <p:cNvPr id="11159" name="Google Shape;11159;p125"/>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125"/>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125"/>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125"/>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125"/>
          <p:cNvGrpSpPr/>
          <p:nvPr/>
        </p:nvGrpSpPr>
        <p:grpSpPr>
          <a:xfrm>
            <a:off x="8047661" y="4082051"/>
            <a:ext cx="277263" cy="362514"/>
            <a:chOff x="8047661" y="4257451"/>
            <a:chExt cx="277263" cy="362514"/>
          </a:xfrm>
        </p:grpSpPr>
        <p:sp>
          <p:nvSpPr>
            <p:cNvPr id="11164" name="Google Shape;11164;p125"/>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125"/>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125"/>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125"/>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125"/>
          <p:cNvGrpSpPr/>
          <p:nvPr/>
        </p:nvGrpSpPr>
        <p:grpSpPr>
          <a:xfrm>
            <a:off x="6248078" y="3609068"/>
            <a:ext cx="277263" cy="356115"/>
            <a:chOff x="6248078" y="3784468"/>
            <a:chExt cx="277263" cy="356115"/>
          </a:xfrm>
        </p:grpSpPr>
        <p:sp>
          <p:nvSpPr>
            <p:cNvPr id="11169" name="Google Shape;11169;p125"/>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125"/>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125"/>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125"/>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125"/>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125"/>
          <p:cNvGrpSpPr/>
          <p:nvPr/>
        </p:nvGrpSpPr>
        <p:grpSpPr>
          <a:xfrm>
            <a:off x="5800725" y="3610589"/>
            <a:ext cx="277644" cy="354594"/>
            <a:chOff x="5800725" y="3785989"/>
            <a:chExt cx="277644" cy="354594"/>
          </a:xfrm>
        </p:grpSpPr>
        <p:sp>
          <p:nvSpPr>
            <p:cNvPr id="11175" name="Google Shape;11175;p125"/>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125"/>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125"/>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125"/>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125"/>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125"/>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125"/>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125"/>
          <p:cNvGrpSpPr/>
          <p:nvPr/>
        </p:nvGrpSpPr>
        <p:grpSpPr>
          <a:xfrm>
            <a:off x="2206122" y="3185348"/>
            <a:ext cx="308183" cy="347561"/>
            <a:chOff x="2206122" y="3360748"/>
            <a:chExt cx="308183" cy="347561"/>
          </a:xfrm>
        </p:grpSpPr>
        <p:sp>
          <p:nvSpPr>
            <p:cNvPr id="11183" name="Google Shape;11183;p125"/>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125"/>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125"/>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125"/>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125"/>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125"/>
          <p:cNvGrpSpPr/>
          <p:nvPr/>
        </p:nvGrpSpPr>
        <p:grpSpPr>
          <a:xfrm>
            <a:off x="5353403" y="3610209"/>
            <a:ext cx="277992" cy="354974"/>
            <a:chOff x="5353403" y="3785609"/>
            <a:chExt cx="277992" cy="354974"/>
          </a:xfrm>
        </p:grpSpPr>
        <p:sp>
          <p:nvSpPr>
            <p:cNvPr id="11189" name="Google Shape;11189;p125"/>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125"/>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125"/>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125"/>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125"/>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125"/>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125"/>
          <p:cNvGrpSpPr/>
          <p:nvPr/>
        </p:nvGrpSpPr>
        <p:grpSpPr>
          <a:xfrm>
            <a:off x="4896229" y="3610589"/>
            <a:ext cx="278784" cy="354594"/>
            <a:chOff x="4896229" y="3785989"/>
            <a:chExt cx="278784" cy="354594"/>
          </a:xfrm>
        </p:grpSpPr>
        <p:sp>
          <p:nvSpPr>
            <p:cNvPr id="11196" name="Google Shape;11196;p125"/>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125"/>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125"/>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125"/>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125"/>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125"/>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125"/>
          <p:cNvGrpSpPr/>
          <p:nvPr/>
        </p:nvGrpSpPr>
        <p:grpSpPr>
          <a:xfrm>
            <a:off x="7592387" y="3612458"/>
            <a:ext cx="273874" cy="351204"/>
            <a:chOff x="7592387" y="3787858"/>
            <a:chExt cx="273874" cy="351204"/>
          </a:xfrm>
        </p:grpSpPr>
        <p:sp>
          <p:nvSpPr>
            <p:cNvPr id="11203" name="Google Shape;11203;p125"/>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125"/>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125"/>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125"/>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125"/>
          <p:cNvGrpSpPr/>
          <p:nvPr/>
        </p:nvGrpSpPr>
        <p:grpSpPr>
          <a:xfrm>
            <a:off x="7145794" y="3612458"/>
            <a:ext cx="274254" cy="350444"/>
            <a:chOff x="7145794" y="3787858"/>
            <a:chExt cx="274254" cy="350444"/>
          </a:xfrm>
        </p:grpSpPr>
        <p:sp>
          <p:nvSpPr>
            <p:cNvPr id="11208" name="Google Shape;11208;p125"/>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125"/>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125"/>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125"/>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125"/>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125"/>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125"/>
          <p:cNvGrpSpPr/>
          <p:nvPr/>
        </p:nvGrpSpPr>
        <p:grpSpPr>
          <a:xfrm>
            <a:off x="8054060" y="3611698"/>
            <a:ext cx="266334" cy="353834"/>
            <a:chOff x="8054060" y="3787098"/>
            <a:chExt cx="266334" cy="353834"/>
          </a:xfrm>
        </p:grpSpPr>
        <p:sp>
          <p:nvSpPr>
            <p:cNvPr id="11215" name="Google Shape;11215;p125"/>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125"/>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125"/>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125"/>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125"/>
          <p:cNvGrpSpPr/>
          <p:nvPr/>
        </p:nvGrpSpPr>
        <p:grpSpPr>
          <a:xfrm>
            <a:off x="6702211" y="3607199"/>
            <a:ext cx="270104" cy="361754"/>
            <a:chOff x="6702211" y="3782599"/>
            <a:chExt cx="270104" cy="361754"/>
          </a:xfrm>
        </p:grpSpPr>
        <p:sp>
          <p:nvSpPr>
            <p:cNvPr id="11220" name="Google Shape;11220;p125"/>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125"/>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125"/>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125"/>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125"/>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125"/>
          <p:cNvGrpSpPr/>
          <p:nvPr/>
        </p:nvGrpSpPr>
        <p:grpSpPr>
          <a:xfrm>
            <a:off x="3516886" y="3263327"/>
            <a:ext cx="391854" cy="269922"/>
            <a:chOff x="3516850" y="3406526"/>
            <a:chExt cx="369674" cy="254644"/>
          </a:xfrm>
        </p:grpSpPr>
        <p:sp>
          <p:nvSpPr>
            <p:cNvPr id="11226" name="Google Shape;11226;p125"/>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125"/>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125"/>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125"/>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125"/>
          <p:cNvGrpSpPr/>
          <p:nvPr/>
        </p:nvGrpSpPr>
        <p:grpSpPr>
          <a:xfrm>
            <a:off x="1310655" y="3185127"/>
            <a:ext cx="306314" cy="347403"/>
            <a:chOff x="1310655" y="3360527"/>
            <a:chExt cx="306314" cy="347403"/>
          </a:xfrm>
        </p:grpSpPr>
        <p:sp>
          <p:nvSpPr>
            <p:cNvPr id="11231" name="Google Shape;11231;p125"/>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125"/>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125"/>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125"/>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125"/>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125"/>
          <p:cNvGrpSpPr/>
          <p:nvPr/>
        </p:nvGrpSpPr>
        <p:grpSpPr>
          <a:xfrm>
            <a:off x="3119678" y="3184746"/>
            <a:ext cx="269343" cy="348543"/>
            <a:chOff x="3119678" y="3360146"/>
            <a:chExt cx="269343" cy="348543"/>
          </a:xfrm>
        </p:grpSpPr>
        <p:sp>
          <p:nvSpPr>
            <p:cNvPr id="11237" name="Google Shape;11237;p125"/>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125"/>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125"/>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125"/>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125"/>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125"/>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125"/>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125"/>
          <p:cNvGrpSpPr/>
          <p:nvPr/>
        </p:nvGrpSpPr>
        <p:grpSpPr>
          <a:xfrm>
            <a:off x="3967213" y="3181547"/>
            <a:ext cx="368185" cy="354753"/>
            <a:chOff x="3967213" y="3356947"/>
            <a:chExt cx="368185" cy="354753"/>
          </a:xfrm>
        </p:grpSpPr>
        <p:sp>
          <p:nvSpPr>
            <p:cNvPr id="11245" name="Google Shape;11245;p125"/>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125"/>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125"/>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125"/>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125"/>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125"/>
          <p:cNvGrpSpPr/>
          <p:nvPr/>
        </p:nvGrpSpPr>
        <p:grpSpPr>
          <a:xfrm>
            <a:off x="871254" y="3184746"/>
            <a:ext cx="285183" cy="347023"/>
            <a:chOff x="871254" y="3360146"/>
            <a:chExt cx="285183" cy="347023"/>
          </a:xfrm>
        </p:grpSpPr>
        <p:sp>
          <p:nvSpPr>
            <p:cNvPr id="11251" name="Google Shape;11251;p125"/>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125"/>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125"/>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125"/>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125"/>
          <p:cNvGrpSpPr/>
          <p:nvPr/>
        </p:nvGrpSpPr>
        <p:grpSpPr>
          <a:xfrm>
            <a:off x="2665165" y="3184746"/>
            <a:ext cx="281794" cy="349684"/>
            <a:chOff x="2665165" y="3360146"/>
            <a:chExt cx="281794" cy="349684"/>
          </a:xfrm>
        </p:grpSpPr>
        <p:sp>
          <p:nvSpPr>
            <p:cNvPr id="11256" name="Google Shape;11256;p125"/>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125"/>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125"/>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125"/>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125"/>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125"/>
          <p:cNvGrpSpPr/>
          <p:nvPr/>
        </p:nvGrpSpPr>
        <p:grpSpPr>
          <a:xfrm>
            <a:off x="7156344" y="3172296"/>
            <a:ext cx="264465" cy="353074"/>
            <a:chOff x="7156344" y="3347696"/>
            <a:chExt cx="264465" cy="353074"/>
          </a:xfrm>
        </p:grpSpPr>
        <p:sp>
          <p:nvSpPr>
            <p:cNvPr id="11262" name="Google Shape;11262;p125"/>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125"/>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125"/>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125"/>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125"/>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125"/>
          <p:cNvGrpSpPr/>
          <p:nvPr/>
        </p:nvGrpSpPr>
        <p:grpSpPr>
          <a:xfrm>
            <a:off x="6703732" y="3171536"/>
            <a:ext cx="264813" cy="352693"/>
            <a:chOff x="6703732" y="3346936"/>
            <a:chExt cx="264813" cy="352693"/>
          </a:xfrm>
        </p:grpSpPr>
        <p:sp>
          <p:nvSpPr>
            <p:cNvPr id="11268" name="Google Shape;11268;p125"/>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125"/>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125"/>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125"/>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125"/>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125"/>
          <p:cNvGrpSpPr/>
          <p:nvPr/>
        </p:nvGrpSpPr>
        <p:grpSpPr>
          <a:xfrm>
            <a:off x="6252228" y="3171536"/>
            <a:ext cx="265193" cy="352693"/>
            <a:chOff x="6252228" y="3346936"/>
            <a:chExt cx="265193" cy="352693"/>
          </a:xfrm>
        </p:grpSpPr>
        <p:sp>
          <p:nvSpPr>
            <p:cNvPr id="11274" name="Google Shape;11274;p125"/>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125"/>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125"/>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125"/>
          <p:cNvGrpSpPr/>
          <p:nvPr/>
        </p:nvGrpSpPr>
        <p:grpSpPr>
          <a:xfrm>
            <a:off x="5801105" y="3172296"/>
            <a:ext cx="264813" cy="351933"/>
            <a:chOff x="5801105" y="3347696"/>
            <a:chExt cx="264813" cy="351933"/>
          </a:xfrm>
        </p:grpSpPr>
        <p:sp>
          <p:nvSpPr>
            <p:cNvPr id="11278" name="Google Shape;11278;p125"/>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125"/>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125"/>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125"/>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125"/>
          <p:cNvGrpSpPr/>
          <p:nvPr/>
        </p:nvGrpSpPr>
        <p:grpSpPr>
          <a:xfrm>
            <a:off x="5349253" y="3171536"/>
            <a:ext cx="265922" cy="352693"/>
            <a:chOff x="5349253" y="3346936"/>
            <a:chExt cx="265922" cy="352693"/>
          </a:xfrm>
        </p:grpSpPr>
        <p:sp>
          <p:nvSpPr>
            <p:cNvPr id="11283" name="Google Shape;11283;p125"/>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125"/>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125"/>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125"/>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125"/>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125"/>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9" name="Google Shape;11289;p125"/>
          <p:cNvGrpSpPr/>
          <p:nvPr/>
        </p:nvGrpSpPr>
        <p:grpSpPr>
          <a:xfrm>
            <a:off x="4907159" y="3171536"/>
            <a:ext cx="264845" cy="354214"/>
            <a:chOff x="4907159" y="3346936"/>
            <a:chExt cx="264845" cy="354214"/>
          </a:xfrm>
        </p:grpSpPr>
        <p:sp>
          <p:nvSpPr>
            <p:cNvPr id="11290" name="Google Shape;11290;p125"/>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125"/>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125"/>
          <p:cNvGrpSpPr/>
          <p:nvPr/>
        </p:nvGrpSpPr>
        <p:grpSpPr>
          <a:xfrm>
            <a:off x="8048421" y="3159086"/>
            <a:ext cx="276503" cy="369674"/>
            <a:chOff x="8048421" y="3334486"/>
            <a:chExt cx="276503" cy="369674"/>
          </a:xfrm>
        </p:grpSpPr>
        <p:sp>
          <p:nvSpPr>
            <p:cNvPr id="11293" name="Google Shape;11293;p125"/>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125"/>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125"/>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125"/>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125"/>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125"/>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9" name="Google Shape;11299;p125"/>
          <p:cNvGrpSpPr/>
          <p:nvPr/>
        </p:nvGrpSpPr>
        <p:grpSpPr>
          <a:xfrm>
            <a:off x="7575787" y="3154555"/>
            <a:ext cx="295384" cy="376834"/>
            <a:chOff x="7575787" y="3329955"/>
            <a:chExt cx="295384" cy="376834"/>
          </a:xfrm>
        </p:grpSpPr>
        <p:sp>
          <p:nvSpPr>
            <p:cNvPr id="11300" name="Google Shape;11300;p125"/>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125"/>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125"/>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125"/>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125"/>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125"/>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125"/>
          <p:cNvGrpSpPr/>
          <p:nvPr/>
        </p:nvGrpSpPr>
        <p:grpSpPr>
          <a:xfrm>
            <a:off x="864062" y="2709103"/>
            <a:ext cx="264084" cy="347783"/>
            <a:chOff x="864062" y="2884503"/>
            <a:chExt cx="264084" cy="347783"/>
          </a:xfrm>
        </p:grpSpPr>
        <p:sp>
          <p:nvSpPr>
            <p:cNvPr id="11307" name="Google Shape;11307;p125"/>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125"/>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125"/>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125"/>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125"/>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125"/>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125"/>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125"/>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125"/>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125"/>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125"/>
          <p:cNvGrpSpPr/>
          <p:nvPr/>
        </p:nvGrpSpPr>
        <p:grpSpPr>
          <a:xfrm>
            <a:off x="3978523" y="2709261"/>
            <a:ext cx="348955" cy="346516"/>
            <a:chOff x="3978523" y="2884661"/>
            <a:chExt cx="348955" cy="346516"/>
          </a:xfrm>
        </p:grpSpPr>
        <p:sp>
          <p:nvSpPr>
            <p:cNvPr id="11318" name="Google Shape;11318;p125"/>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125"/>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125"/>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125"/>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125"/>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125"/>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125"/>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125"/>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125"/>
          <p:cNvGrpSpPr/>
          <p:nvPr/>
        </p:nvGrpSpPr>
        <p:grpSpPr>
          <a:xfrm>
            <a:off x="3556255" y="2709863"/>
            <a:ext cx="347435" cy="345534"/>
            <a:chOff x="3527780" y="2885263"/>
            <a:chExt cx="347435" cy="345534"/>
          </a:xfrm>
        </p:grpSpPr>
        <p:sp>
          <p:nvSpPr>
            <p:cNvPr id="11327" name="Google Shape;11327;p125"/>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125"/>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125"/>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125"/>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125"/>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125"/>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125"/>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125"/>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125"/>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125"/>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125"/>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125"/>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125"/>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125"/>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125"/>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125"/>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125"/>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125"/>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125"/>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125"/>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125"/>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125"/>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125"/>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125"/>
          <p:cNvGrpSpPr/>
          <p:nvPr/>
        </p:nvGrpSpPr>
        <p:grpSpPr>
          <a:xfrm>
            <a:off x="2239671" y="2709103"/>
            <a:ext cx="218053" cy="348543"/>
            <a:chOff x="2239671" y="2884503"/>
            <a:chExt cx="218053" cy="348543"/>
          </a:xfrm>
        </p:grpSpPr>
        <p:sp>
          <p:nvSpPr>
            <p:cNvPr id="11351" name="Google Shape;11351;p125"/>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125"/>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125"/>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125"/>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125"/>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125"/>
          <p:cNvGrpSpPr/>
          <p:nvPr/>
        </p:nvGrpSpPr>
        <p:grpSpPr>
          <a:xfrm>
            <a:off x="2691555" y="2709103"/>
            <a:ext cx="215044" cy="348924"/>
            <a:chOff x="2691555" y="2884503"/>
            <a:chExt cx="215044" cy="348924"/>
          </a:xfrm>
        </p:grpSpPr>
        <p:sp>
          <p:nvSpPr>
            <p:cNvPr id="11357" name="Google Shape;11357;p125"/>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125"/>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125"/>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125"/>
          <p:cNvGrpSpPr/>
          <p:nvPr/>
        </p:nvGrpSpPr>
        <p:grpSpPr>
          <a:xfrm>
            <a:off x="1770459" y="2709103"/>
            <a:ext cx="254644" cy="348828"/>
            <a:chOff x="1770459" y="2884503"/>
            <a:chExt cx="254644" cy="348828"/>
          </a:xfrm>
        </p:grpSpPr>
        <p:sp>
          <p:nvSpPr>
            <p:cNvPr id="11361" name="Google Shape;11361;p125"/>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125"/>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125"/>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125"/>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125"/>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125"/>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125"/>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125"/>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125"/>
          <p:cNvGrpSpPr/>
          <p:nvPr/>
        </p:nvGrpSpPr>
        <p:grpSpPr>
          <a:xfrm>
            <a:off x="1317466" y="2709483"/>
            <a:ext cx="258382" cy="348543"/>
            <a:chOff x="1317466" y="2884883"/>
            <a:chExt cx="258382" cy="348543"/>
          </a:xfrm>
        </p:grpSpPr>
        <p:sp>
          <p:nvSpPr>
            <p:cNvPr id="11370" name="Google Shape;11370;p125"/>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125"/>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125"/>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125"/>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125"/>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125"/>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125"/>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125"/>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125"/>
          <p:cNvGrpSpPr/>
          <p:nvPr/>
        </p:nvGrpSpPr>
        <p:grpSpPr>
          <a:xfrm>
            <a:off x="3121167" y="2709483"/>
            <a:ext cx="258414" cy="348543"/>
            <a:chOff x="3121167" y="2884883"/>
            <a:chExt cx="258414" cy="348543"/>
          </a:xfrm>
        </p:grpSpPr>
        <p:sp>
          <p:nvSpPr>
            <p:cNvPr id="11379" name="Google Shape;11379;p125"/>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125"/>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125"/>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125"/>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125"/>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125"/>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125"/>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125"/>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125"/>
          <p:cNvGrpSpPr/>
          <p:nvPr/>
        </p:nvGrpSpPr>
        <p:grpSpPr>
          <a:xfrm>
            <a:off x="4899999" y="2706695"/>
            <a:ext cx="271244" cy="346801"/>
            <a:chOff x="4899999" y="2882095"/>
            <a:chExt cx="271244" cy="346801"/>
          </a:xfrm>
        </p:grpSpPr>
        <p:sp>
          <p:nvSpPr>
            <p:cNvPr id="11388" name="Google Shape;11388;p125"/>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125"/>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125"/>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125"/>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125"/>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125"/>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125"/>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125"/>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125"/>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125"/>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125"/>
          <p:cNvGrpSpPr/>
          <p:nvPr/>
        </p:nvGrpSpPr>
        <p:grpSpPr>
          <a:xfrm>
            <a:off x="7162775" y="2705713"/>
            <a:ext cx="259523" cy="346294"/>
            <a:chOff x="7162775" y="2881113"/>
            <a:chExt cx="259523" cy="346294"/>
          </a:xfrm>
        </p:grpSpPr>
        <p:sp>
          <p:nvSpPr>
            <p:cNvPr id="11399" name="Google Shape;11399;p125"/>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125"/>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125"/>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125"/>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125"/>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125"/>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125"/>
          <p:cNvGrpSpPr/>
          <p:nvPr/>
        </p:nvGrpSpPr>
        <p:grpSpPr>
          <a:xfrm>
            <a:off x="6709751" y="2706442"/>
            <a:ext cx="261075" cy="347815"/>
            <a:chOff x="6709751" y="2881842"/>
            <a:chExt cx="261075" cy="347815"/>
          </a:xfrm>
        </p:grpSpPr>
        <p:sp>
          <p:nvSpPr>
            <p:cNvPr id="11406" name="Google Shape;11406;p125"/>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125"/>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125"/>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125"/>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125"/>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125"/>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2" name="Google Shape;11412;p125"/>
          <p:cNvGrpSpPr/>
          <p:nvPr/>
        </p:nvGrpSpPr>
        <p:grpSpPr>
          <a:xfrm>
            <a:off x="5807156" y="2705713"/>
            <a:ext cx="261043" cy="348163"/>
            <a:chOff x="5807156" y="2881113"/>
            <a:chExt cx="261043" cy="348163"/>
          </a:xfrm>
        </p:grpSpPr>
        <p:sp>
          <p:nvSpPr>
            <p:cNvPr id="11413" name="Google Shape;11413;p125"/>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125"/>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125"/>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125"/>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125"/>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125"/>
          <p:cNvGrpSpPr/>
          <p:nvPr/>
        </p:nvGrpSpPr>
        <p:grpSpPr>
          <a:xfrm>
            <a:off x="5355653" y="2706093"/>
            <a:ext cx="262184" cy="346643"/>
            <a:chOff x="5355653" y="2881493"/>
            <a:chExt cx="262184" cy="346643"/>
          </a:xfrm>
        </p:grpSpPr>
        <p:sp>
          <p:nvSpPr>
            <p:cNvPr id="11419" name="Google Shape;11419;p125"/>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125"/>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125"/>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125"/>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125"/>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125"/>
          <p:cNvGrpSpPr/>
          <p:nvPr/>
        </p:nvGrpSpPr>
        <p:grpSpPr>
          <a:xfrm>
            <a:off x="8055961" y="2706442"/>
            <a:ext cx="260283" cy="345914"/>
            <a:chOff x="8055961" y="2881842"/>
            <a:chExt cx="260283" cy="345914"/>
          </a:xfrm>
        </p:grpSpPr>
        <p:sp>
          <p:nvSpPr>
            <p:cNvPr id="11425" name="Google Shape;11425;p12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12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12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12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9" name="Google Shape;11429;p125"/>
          <p:cNvGrpSpPr/>
          <p:nvPr/>
        </p:nvGrpSpPr>
        <p:grpSpPr>
          <a:xfrm>
            <a:off x="7609368" y="2718512"/>
            <a:ext cx="264813" cy="353105"/>
            <a:chOff x="7609368" y="2893912"/>
            <a:chExt cx="264813" cy="353105"/>
          </a:xfrm>
        </p:grpSpPr>
        <p:sp>
          <p:nvSpPr>
            <p:cNvPr id="11430" name="Google Shape;11430;p125"/>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125"/>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125"/>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125"/>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125"/>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125"/>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125"/>
          <p:cNvGrpSpPr/>
          <p:nvPr/>
        </p:nvGrpSpPr>
        <p:grpSpPr>
          <a:xfrm>
            <a:off x="6248458" y="2694372"/>
            <a:ext cx="270864" cy="360645"/>
            <a:chOff x="6248458" y="2869772"/>
            <a:chExt cx="270864" cy="360645"/>
          </a:xfrm>
        </p:grpSpPr>
        <p:sp>
          <p:nvSpPr>
            <p:cNvPr id="11437" name="Google Shape;11437;p125"/>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125"/>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125"/>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125"/>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125"/>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125"/>
          <p:cNvGrpSpPr/>
          <p:nvPr/>
        </p:nvGrpSpPr>
        <p:grpSpPr>
          <a:xfrm>
            <a:off x="3075928" y="2270398"/>
            <a:ext cx="363243" cy="300675"/>
            <a:chOff x="3075928" y="2445798"/>
            <a:chExt cx="363243" cy="300675"/>
          </a:xfrm>
        </p:grpSpPr>
        <p:sp>
          <p:nvSpPr>
            <p:cNvPr id="11443" name="Google Shape;11443;p125"/>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125"/>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125"/>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125"/>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125"/>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125"/>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125"/>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125"/>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125"/>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125"/>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125"/>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125"/>
          <p:cNvGrpSpPr/>
          <p:nvPr/>
        </p:nvGrpSpPr>
        <p:grpSpPr>
          <a:xfrm>
            <a:off x="2633105" y="2256459"/>
            <a:ext cx="363243" cy="328585"/>
            <a:chOff x="2633105" y="2431859"/>
            <a:chExt cx="363243" cy="328585"/>
          </a:xfrm>
        </p:grpSpPr>
        <p:sp>
          <p:nvSpPr>
            <p:cNvPr id="11455" name="Google Shape;11455;p125"/>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125"/>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125"/>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125"/>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125"/>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125"/>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125"/>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125"/>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125"/>
          <p:cNvGrpSpPr/>
          <p:nvPr/>
        </p:nvGrpSpPr>
        <p:grpSpPr>
          <a:xfrm>
            <a:off x="2189142" y="2245910"/>
            <a:ext cx="365904" cy="350064"/>
            <a:chOff x="2189142" y="2421310"/>
            <a:chExt cx="365904" cy="350064"/>
          </a:xfrm>
        </p:grpSpPr>
        <p:sp>
          <p:nvSpPr>
            <p:cNvPr id="11464" name="Google Shape;11464;p125"/>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125"/>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125"/>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125"/>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125"/>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125"/>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125"/>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125"/>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125"/>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3" name="Google Shape;11473;p125"/>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4" name="Google Shape;11474;p125"/>
          <p:cNvGrpSpPr/>
          <p:nvPr/>
        </p:nvGrpSpPr>
        <p:grpSpPr>
          <a:xfrm>
            <a:off x="3961923" y="2310917"/>
            <a:ext cx="364415" cy="220936"/>
            <a:chOff x="3961923" y="2486317"/>
            <a:chExt cx="364415" cy="220936"/>
          </a:xfrm>
        </p:grpSpPr>
        <p:sp>
          <p:nvSpPr>
            <p:cNvPr id="11475" name="Google Shape;11475;p125"/>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125"/>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125"/>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125"/>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9" name="Google Shape;11479;p125"/>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0" name="Google Shape;11480;p125"/>
          <p:cNvGrpSpPr/>
          <p:nvPr/>
        </p:nvGrpSpPr>
        <p:grpSpPr>
          <a:xfrm>
            <a:off x="1303876" y="2243977"/>
            <a:ext cx="363275" cy="354626"/>
            <a:chOff x="1303876" y="2419377"/>
            <a:chExt cx="363275" cy="354626"/>
          </a:xfrm>
        </p:grpSpPr>
        <p:sp>
          <p:nvSpPr>
            <p:cNvPr id="11481" name="Google Shape;11481;p125"/>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125"/>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125"/>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125"/>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125"/>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125"/>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125"/>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125"/>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125"/>
          <p:cNvGrpSpPr/>
          <p:nvPr/>
        </p:nvGrpSpPr>
        <p:grpSpPr>
          <a:xfrm>
            <a:off x="861053" y="2239510"/>
            <a:ext cx="362134" cy="363623"/>
            <a:chOff x="861053" y="2414910"/>
            <a:chExt cx="362134" cy="363623"/>
          </a:xfrm>
        </p:grpSpPr>
        <p:sp>
          <p:nvSpPr>
            <p:cNvPr id="11490" name="Google Shape;11490;p125"/>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125"/>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125"/>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125"/>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125"/>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125"/>
          <p:cNvGrpSpPr/>
          <p:nvPr/>
        </p:nvGrpSpPr>
        <p:grpSpPr>
          <a:xfrm>
            <a:off x="7594288" y="2239859"/>
            <a:ext cx="279513" cy="355735"/>
            <a:chOff x="7594288" y="2415259"/>
            <a:chExt cx="279513" cy="355735"/>
          </a:xfrm>
        </p:grpSpPr>
        <p:sp>
          <p:nvSpPr>
            <p:cNvPr id="11496" name="Google Shape;11496;p125"/>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125"/>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125"/>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125"/>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125"/>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125"/>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125"/>
          <p:cNvGrpSpPr/>
          <p:nvPr/>
        </p:nvGrpSpPr>
        <p:grpSpPr>
          <a:xfrm>
            <a:off x="7145794" y="2240239"/>
            <a:ext cx="278784" cy="355735"/>
            <a:chOff x="7145794" y="2415639"/>
            <a:chExt cx="278784" cy="355735"/>
          </a:xfrm>
        </p:grpSpPr>
        <p:sp>
          <p:nvSpPr>
            <p:cNvPr id="11503" name="Google Shape;11503;p125"/>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125"/>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125"/>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125"/>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125"/>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125"/>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125"/>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125"/>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125"/>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125"/>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125"/>
          <p:cNvGrpSpPr/>
          <p:nvPr/>
        </p:nvGrpSpPr>
        <p:grpSpPr>
          <a:xfrm>
            <a:off x="6698441" y="2239130"/>
            <a:ext cx="277644" cy="357984"/>
            <a:chOff x="6698441" y="2414530"/>
            <a:chExt cx="277644" cy="357984"/>
          </a:xfrm>
        </p:grpSpPr>
        <p:sp>
          <p:nvSpPr>
            <p:cNvPr id="11514" name="Google Shape;11514;p125"/>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125"/>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125"/>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125"/>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125"/>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125"/>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125"/>
          <p:cNvGrpSpPr/>
          <p:nvPr/>
        </p:nvGrpSpPr>
        <p:grpSpPr>
          <a:xfrm>
            <a:off x="4897750" y="2240239"/>
            <a:ext cx="279513" cy="357255"/>
            <a:chOff x="4897750" y="2415639"/>
            <a:chExt cx="279513" cy="357255"/>
          </a:xfrm>
        </p:grpSpPr>
        <p:sp>
          <p:nvSpPr>
            <p:cNvPr id="11521" name="Google Shape;11521;p125"/>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125"/>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125"/>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125"/>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125"/>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125"/>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125"/>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125"/>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125"/>
          <p:cNvGrpSpPr/>
          <p:nvPr/>
        </p:nvGrpSpPr>
        <p:grpSpPr>
          <a:xfrm>
            <a:off x="5812066" y="2240619"/>
            <a:ext cx="264813" cy="353454"/>
            <a:chOff x="5812066" y="2416019"/>
            <a:chExt cx="264813" cy="353454"/>
          </a:xfrm>
        </p:grpSpPr>
        <p:sp>
          <p:nvSpPr>
            <p:cNvPr id="11530" name="Google Shape;11530;p125"/>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125"/>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125"/>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125"/>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125"/>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125"/>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125"/>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125"/>
          <p:cNvGrpSpPr/>
          <p:nvPr/>
        </p:nvGrpSpPr>
        <p:grpSpPr>
          <a:xfrm>
            <a:off x="8054820" y="2240999"/>
            <a:ext cx="264433" cy="353454"/>
            <a:chOff x="8054820" y="2416399"/>
            <a:chExt cx="264433" cy="353454"/>
          </a:xfrm>
        </p:grpSpPr>
        <p:sp>
          <p:nvSpPr>
            <p:cNvPr id="11538" name="Google Shape;11538;p125"/>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125"/>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125"/>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125"/>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125"/>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125"/>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125"/>
          <p:cNvGrpSpPr/>
          <p:nvPr/>
        </p:nvGrpSpPr>
        <p:grpSpPr>
          <a:xfrm>
            <a:off x="5356413" y="2237990"/>
            <a:ext cx="271212" cy="361374"/>
            <a:chOff x="5356413" y="2413390"/>
            <a:chExt cx="271212" cy="361374"/>
          </a:xfrm>
        </p:grpSpPr>
        <p:sp>
          <p:nvSpPr>
            <p:cNvPr id="11545" name="Google Shape;11545;p125"/>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125"/>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125"/>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125"/>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125"/>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0" name="Google Shape;11550;p125"/>
          <p:cNvGrpSpPr/>
          <p:nvPr/>
        </p:nvGrpSpPr>
        <p:grpSpPr>
          <a:xfrm>
            <a:off x="6255238" y="2236849"/>
            <a:ext cx="271244" cy="360994"/>
            <a:chOff x="6255238" y="2412249"/>
            <a:chExt cx="271244" cy="360994"/>
          </a:xfrm>
        </p:grpSpPr>
        <p:sp>
          <p:nvSpPr>
            <p:cNvPr id="11551" name="Google Shape;11551;p125"/>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125"/>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125"/>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125"/>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125"/>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125"/>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125"/>
          <p:cNvGrpSpPr/>
          <p:nvPr/>
        </p:nvGrpSpPr>
        <p:grpSpPr>
          <a:xfrm>
            <a:off x="2185372" y="1782399"/>
            <a:ext cx="366664" cy="366981"/>
            <a:chOff x="2185372" y="1957799"/>
            <a:chExt cx="366664" cy="366981"/>
          </a:xfrm>
        </p:grpSpPr>
        <p:sp>
          <p:nvSpPr>
            <p:cNvPr id="11558" name="Google Shape;11558;p125"/>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125"/>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125"/>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125"/>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125"/>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125"/>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125"/>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125"/>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125"/>
          <p:cNvGrpSpPr/>
          <p:nvPr/>
        </p:nvGrpSpPr>
        <p:grpSpPr>
          <a:xfrm>
            <a:off x="1737258" y="1812971"/>
            <a:ext cx="370814" cy="307359"/>
            <a:chOff x="1737258" y="1988371"/>
            <a:chExt cx="370814" cy="307359"/>
          </a:xfrm>
        </p:grpSpPr>
        <p:sp>
          <p:nvSpPr>
            <p:cNvPr id="11567" name="Google Shape;11567;p125"/>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125"/>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125"/>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125"/>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125"/>
          <p:cNvGrpSpPr/>
          <p:nvPr/>
        </p:nvGrpSpPr>
        <p:grpSpPr>
          <a:xfrm>
            <a:off x="848983" y="1814111"/>
            <a:ext cx="369294" cy="304350"/>
            <a:chOff x="848983" y="1989511"/>
            <a:chExt cx="369294" cy="304350"/>
          </a:xfrm>
        </p:grpSpPr>
        <p:sp>
          <p:nvSpPr>
            <p:cNvPr id="11572" name="Google Shape;11572;p125"/>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125"/>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125"/>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125"/>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125"/>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125"/>
          <p:cNvGrpSpPr/>
          <p:nvPr/>
        </p:nvGrpSpPr>
        <p:grpSpPr>
          <a:xfrm>
            <a:off x="3074027" y="1808377"/>
            <a:ext cx="380604" cy="313854"/>
            <a:chOff x="3074027" y="1983777"/>
            <a:chExt cx="380604" cy="313854"/>
          </a:xfrm>
        </p:grpSpPr>
        <p:sp>
          <p:nvSpPr>
            <p:cNvPr id="11578" name="Google Shape;11578;p125"/>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125"/>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125"/>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125"/>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125"/>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125"/>
          <p:cNvGrpSpPr/>
          <p:nvPr/>
        </p:nvGrpSpPr>
        <p:grpSpPr>
          <a:xfrm>
            <a:off x="3522521" y="1800457"/>
            <a:ext cx="367013" cy="331278"/>
            <a:chOff x="3522521" y="1975857"/>
            <a:chExt cx="367013" cy="331278"/>
          </a:xfrm>
        </p:grpSpPr>
        <p:sp>
          <p:nvSpPr>
            <p:cNvPr id="11584" name="Google Shape;11584;p125"/>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125"/>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125"/>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125"/>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125"/>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125"/>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125"/>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125"/>
          <p:cNvGrpSpPr/>
          <p:nvPr/>
        </p:nvGrpSpPr>
        <p:grpSpPr>
          <a:xfrm>
            <a:off x="2630824" y="1801566"/>
            <a:ext cx="368185" cy="330454"/>
            <a:chOff x="2630824" y="1976966"/>
            <a:chExt cx="368185" cy="330454"/>
          </a:xfrm>
        </p:grpSpPr>
        <p:sp>
          <p:nvSpPr>
            <p:cNvPr id="11592" name="Google Shape;11592;p125"/>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125"/>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125"/>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125"/>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125"/>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125"/>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125"/>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125"/>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125"/>
          <p:cNvGrpSpPr/>
          <p:nvPr/>
        </p:nvGrpSpPr>
        <p:grpSpPr>
          <a:xfrm>
            <a:off x="1293706" y="1791016"/>
            <a:ext cx="369294" cy="350444"/>
            <a:chOff x="1293706" y="1966416"/>
            <a:chExt cx="369294" cy="350444"/>
          </a:xfrm>
        </p:grpSpPr>
        <p:sp>
          <p:nvSpPr>
            <p:cNvPr id="11601" name="Google Shape;11601;p125"/>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125"/>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125"/>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125"/>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125"/>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125"/>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125"/>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125"/>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125"/>
          <p:cNvGrpSpPr/>
          <p:nvPr/>
        </p:nvGrpSpPr>
        <p:grpSpPr>
          <a:xfrm>
            <a:off x="3967213" y="1800077"/>
            <a:ext cx="368185" cy="331816"/>
            <a:chOff x="3967213" y="1975477"/>
            <a:chExt cx="368185" cy="331816"/>
          </a:xfrm>
        </p:grpSpPr>
        <p:sp>
          <p:nvSpPr>
            <p:cNvPr id="11610" name="Google Shape;11610;p125"/>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125"/>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125"/>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125"/>
          <p:cNvGrpSpPr/>
          <p:nvPr/>
        </p:nvGrpSpPr>
        <p:grpSpPr>
          <a:xfrm>
            <a:off x="8047661" y="1793646"/>
            <a:ext cx="279132" cy="356875"/>
            <a:chOff x="8047661" y="1969046"/>
            <a:chExt cx="279132" cy="356875"/>
          </a:xfrm>
        </p:grpSpPr>
        <p:sp>
          <p:nvSpPr>
            <p:cNvPr id="11614" name="Google Shape;11614;p12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12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12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12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125"/>
          <p:cNvGrpSpPr/>
          <p:nvPr/>
        </p:nvGrpSpPr>
        <p:grpSpPr>
          <a:xfrm>
            <a:off x="7596157" y="1792759"/>
            <a:ext cx="279544" cy="358142"/>
            <a:chOff x="7596157" y="1968159"/>
            <a:chExt cx="279544" cy="358142"/>
          </a:xfrm>
        </p:grpSpPr>
        <p:sp>
          <p:nvSpPr>
            <p:cNvPr id="11619" name="Google Shape;11619;p12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12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12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12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12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12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125"/>
          <p:cNvGrpSpPr/>
          <p:nvPr/>
        </p:nvGrpSpPr>
        <p:grpSpPr>
          <a:xfrm>
            <a:off x="7147315" y="1793646"/>
            <a:ext cx="279513" cy="357636"/>
            <a:chOff x="7147315" y="1969046"/>
            <a:chExt cx="279513" cy="357636"/>
          </a:xfrm>
        </p:grpSpPr>
        <p:sp>
          <p:nvSpPr>
            <p:cNvPr id="11626" name="Google Shape;11626;p125"/>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125"/>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125"/>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125"/>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125"/>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125"/>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125"/>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125"/>
          <p:cNvGrpSpPr/>
          <p:nvPr/>
        </p:nvGrpSpPr>
        <p:grpSpPr>
          <a:xfrm>
            <a:off x="6697681" y="1792917"/>
            <a:ext cx="280305" cy="359093"/>
            <a:chOff x="6697681" y="1968317"/>
            <a:chExt cx="280305" cy="359093"/>
          </a:xfrm>
        </p:grpSpPr>
        <p:sp>
          <p:nvSpPr>
            <p:cNvPr id="11634" name="Google Shape;11634;p12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12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12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12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12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12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12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125"/>
          <p:cNvGrpSpPr/>
          <p:nvPr/>
        </p:nvGrpSpPr>
        <p:grpSpPr>
          <a:xfrm>
            <a:off x="6248839" y="1792537"/>
            <a:ext cx="280273" cy="358744"/>
            <a:chOff x="6248839" y="1967937"/>
            <a:chExt cx="280273" cy="358744"/>
          </a:xfrm>
        </p:grpSpPr>
        <p:sp>
          <p:nvSpPr>
            <p:cNvPr id="11642" name="Google Shape;11642;p125"/>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125"/>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125"/>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125"/>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125"/>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125"/>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125"/>
          <p:cNvGrpSpPr/>
          <p:nvPr/>
        </p:nvGrpSpPr>
        <p:grpSpPr>
          <a:xfrm>
            <a:off x="5801485" y="1793646"/>
            <a:ext cx="279164" cy="357794"/>
            <a:chOff x="5801485" y="1969046"/>
            <a:chExt cx="279164" cy="357794"/>
          </a:xfrm>
        </p:grpSpPr>
        <p:sp>
          <p:nvSpPr>
            <p:cNvPr id="11649" name="Google Shape;11649;p125"/>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125"/>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125"/>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125"/>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125"/>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125"/>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125"/>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125"/>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125"/>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125"/>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125"/>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125"/>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125"/>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125"/>
          <p:cNvGrpSpPr/>
          <p:nvPr/>
        </p:nvGrpSpPr>
        <p:grpSpPr>
          <a:xfrm>
            <a:off x="5352643" y="1793646"/>
            <a:ext cx="278404" cy="358364"/>
            <a:chOff x="5352643" y="1969046"/>
            <a:chExt cx="278404" cy="358364"/>
          </a:xfrm>
        </p:grpSpPr>
        <p:sp>
          <p:nvSpPr>
            <p:cNvPr id="11663" name="Google Shape;11663;p125"/>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125"/>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125"/>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125"/>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125"/>
          <p:cNvGrpSpPr/>
          <p:nvPr/>
        </p:nvGrpSpPr>
        <p:grpSpPr>
          <a:xfrm>
            <a:off x="4897750" y="1792917"/>
            <a:ext cx="279132" cy="358364"/>
            <a:chOff x="4897750" y="1968317"/>
            <a:chExt cx="279132" cy="358364"/>
          </a:xfrm>
        </p:grpSpPr>
        <p:sp>
          <p:nvSpPr>
            <p:cNvPr id="11668" name="Google Shape;11668;p125"/>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125"/>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125"/>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125"/>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125"/>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125"/>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125"/>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125"/>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125"/>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125"/>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125"/>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125"/>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125"/>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1" name="Google Shape;11681;p125"/>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2" name="Google Shape;11682;p125"/>
          <p:cNvGrpSpPr/>
          <p:nvPr/>
        </p:nvGrpSpPr>
        <p:grpSpPr>
          <a:xfrm>
            <a:off x="1767449" y="1337644"/>
            <a:ext cx="324403" cy="347783"/>
            <a:chOff x="1767449" y="1513044"/>
            <a:chExt cx="324403" cy="347783"/>
          </a:xfrm>
        </p:grpSpPr>
        <p:sp>
          <p:nvSpPr>
            <p:cNvPr id="11683" name="Google Shape;11683;p125"/>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125"/>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125"/>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125"/>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125"/>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125"/>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125"/>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125"/>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125"/>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125"/>
          <p:cNvGrpSpPr/>
          <p:nvPr/>
        </p:nvGrpSpPr>
        <p:grpSpPr>
          <a:xfrm>
            <a:off x="4007193" y="1337327"/>
            <a:ext cx="320633" cy="348100"/>
            <a:chOff x="4007193" y="1512727"/>
            <a:chExt cx="320633" cy="348100"/>
          </a:xfrm>
        </p:grpSpPr>
        <p:sp>
          <p:nvSpPr>
            <p:cNvPr id="11693" name="Google Shape;11693;p125"/>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125"/>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125"/>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125"/>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125"/>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125"/>
          <p:cNvGrpSpPr/>
          <p:nvPr/>
        </p:nvGrpSpPr>
        <p:grpSpPr>
          <a:xfrm>
            <a:off x="3530425" y="1333347"/>
            <a:ext cx="368175" cy="344594"/>
            <a:chOff x="3530425" y="1508747"/>
            <a:chExt cx="368175" cy="344594"/>
          </a:xfrm>
        </p:grpSpPr>
        <p:sp>
          <p:nvSpPr>
            <p:cNvPr id="11699" name="Google Shape;11699;p125"/>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125"/>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125"/>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125"/>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125"/>
          <p:cNvGrpSpPr/>
          <p:nvPr/>
        </p:nvGrpSpPr>
        <p:grpSpPr>
          <a:xfrm>
            <a:off x="3127598" y="1337834"/>
            <a:ext cx="289714" cy="347593"/>
            <a:chOff x="3127598" y="1513234"/>
            <a:chExt cx="289714" cy="347593"/>
          </a:xfrm>
        </p:grpSpPr>
        <p:sp>
          <p:nvSpPr>
            <p:cNvPr id="11704" name="Google Shape;11704;p125"/>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125"/>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125"/>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125"/>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125"/>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125"/>
          <p:cNvGrpSpPr/>
          <p:nvPr/>
        </p:nvGrpSpPr>
        <p:grpSpPr>
          <a:xfrm>
            <a:off x="2662884" y="1337644"/>
            <a:ext cx="322914" cy="348543"/>
            <a:chOff x="2662884" y="1513044"/>
            <a:chExt cx="322914" cy="348543"/>
          </a:xfrm>
        </p:grpSpPr>
        <p:sp>
          <p:nvSpPr>
            <p:cNvPr id="11710" name="Google Shape;11710;p125"/>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125"/>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125"/>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125"/>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125"/>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125"/>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125"/>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125"/>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125"/>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125"/>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125"/>
          <p:cNvGrpSpPr/>
          <p:nvPr/>
        </p:nvGrpSpPr>
        <p:grpSpPr>
          <a:xfrm>
            <a:off x="2232511" y="1337359"/>
            <a:ext cx="299534" cy="348068"/>
            <a:chOff x="2232511" y="1512759"/>
            <a:chExt cx="299534" cy="348068"/>
          </a:xfrm>
        </p:grpSpPr>
        <p:sp>
          <p:nvSpPr>
            <p:cNvPr id="11721" name="Google Shape;11721;p125"/>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125"/>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125"/>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125"/>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125"/>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125"/>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125"/>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125"/>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125"/>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125"/>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125"/>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125"/>
          <p:cNvGrpSpPr/>
          <p:nvPr/>
        </p:nvGrpSpPr>
        <p:grpSpPr>
          <a:xfrm>
            <a:off x="1331406" y="1337961"/>
            <a:ext cx="301784" cy="348607"/>
            <a:chOff x="1331406" y="1513361"/>
            <a:chExt cx="301784" cy="348607"/>
          </a:xfrm>
        </p:grpSpPr>
        <p:sp>
          <p:nvSpPr>
            <p:cNvPr id="11733" name="Google Shape;11733;p125"/>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125"/>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125"/>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125"/>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125"/>
          <p:cNvGrpSpPr/>
          <p:nvPr/>
        </p:nvGrpSpPr>
        <p:grpSpPr>
          <a:xfrm>
            <a:off x="7144274" y="1324814"/>
            <a:ext cx="282174" cy="355735"/>
            <a:chOff x="7144274" y="1500214"/>
            <a:chExt cx="282174" cy="355735"/>
          </a:xfrm>
        </p:grpSpPr>
        <p:sp>
          <p:nvSpPr>
            <p:cNvPr id="11738" name="Google Shape;11738;p12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12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12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12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12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12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125"/>
          <p:cNvGrpSpPr/>
          <p:nvPr/>
        </p:nvGrpSpPr>
        <p:grpSpPr>
          <a:xfrm>
            <a:off x="6685262" y="1324814"/>
            <a:ext cx="289682" cy="354594"/>
            <a:chOff x="6685262" y="1500214"/>
            <a:chExt cx="289682" cy="354594"/>
          </a:xfrm>
        </p:grpSpPr>
        <p:sp>
          <p:nvSpPr>
            <p:cNvPr id="11745" name="Google Shape;11745;p12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12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12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12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125"/>
          <p:cNvGrpSpPr/>
          <p:nvPr/>
        </p:nvGrpSpPr>
        <p:grpSpPr>
          <a:xfrm>
            <a:off x="6200938" y="1325194"/>
            <a:ext cx="322154" cy="355355"/>
            <a:chOff x="6200938" y="1500594"/>
            <a:chExt cx="322154" cy="355355"/>
          </a:xfrm>
        </p:grpSpPr>
        <p:sp>
          <p:nvSpPr>
            <p:cNvPr id="11750" name="Google Shape;11750;p125"/>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125"/>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125"/>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125"/>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125"/>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125"/>
          <p:cNvGrpSpPr/>
          <p:nvPr/>
        </p:nvGrpSpPr>
        <p:grpSpPr>
          <a:xfrm>
            <a:off x="5289631" y="1324814"/>
            <a:ext cx="332355" cy="354974"/>
            <a:chOff x="5289631" y="1500214"/>
            <a:chExt cx="332355" cy="354974"/>
          </a:xfrm>
        </p:grpSpPr>
        <p:sp>
          <p:nvSpPr>
            <p:cNvPr id="11756" name="Google Shape;11756;p125"/>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125"/>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125"/>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125"/>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125"/>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125"/>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125"/>
          <p:cNvGrpSpPr/>
          <p:nvPr/>
        </p:nvGrpSpPr>
        <p:grpSpPr>
          <a:xfrm>
            <a:off x="5748295" y="1324433"/>
            <a:ext cx="323294" cy="356115"/>
            <a:chOff x="5748295" y="1499833"/>
            <a:chExt cx="323294" cy="356115"/>
          </a:xfrm>
        </p:grpSpPr>
        <p:sp>
          <p:nvSpPr>
            <p:cNvPr id="11763" name="Google Shape;11763;p125"/>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125"/>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125"/>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125"/>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125"/>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125"/>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125"/>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125"/>
          <p:cNvGrpSpPr/>
          <p:nvPr/>
        </p:nvGrpSpPr>
        <p:grpSpPr>
          <a:xfrm>
            <a:off x="8047661" y="1325637"/>
            <a:ext cx="278404" cy="355260"/>
            <a:chOff x="8047661" y="1501037"/>
            <a:chExt cx="278404" cy="355260"/>
          </a:xfrm>
        </p:grpSpPr>
        <p:sp>
          <p:nvSpPr>
            <p:cNvPr id="11771" name="Google Shape;11771;p125"/>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125"/>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125"/>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125"/>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125"/>
          <p:cNvGrpSpPr/>
          <p:nvPr/>
        </p:nvGrpSpPr>
        <p:grpSpPr>
          <a:xfrm>
            <a:off x="4903389" y="1324814"/>
            <a:ext cx="267854" cy="355735"/>
            <a:chOff x="4903389" y="1500214"/>
            <a:chExt cx="267854" cy="355735"/>
          </a:xfrm>
        </p:grpSpPr>
        <p:sp>
          <p:nvSpPr>
            <p:cNvPr id="11776" name="Google Shape;11776;p125"/>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125"/>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125"/>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125"/>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125"/>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125"/>
          <p:cNvGrpSpPr/>
          <p:nvPr/>
        </p:nvGrpSpPr>
        <p:grpSpPr>
          <a:xfrm>
            <a:off x="7613518" y="1325954"/>
            <a:ext cx="264433" cy="353074"/>
            <a:chOff x="7613518" y="1501354"/>
            <a:chExt cx="264433" cy="353074"/>
          </a:xfrm>
        </p:grpSpPr>
        <p:sp>
          <p:nvSpPr>
            <p:cNvPr id="11782" name="Google Shape;11782;p125"/>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125"/>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125"/>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125"/>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125"/>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125"/>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8" name="Google Shape;11788;p125"/>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789" name="Google Shape;11789;p125"/>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93" name="Shape 11793"/>
        <p:cNvGrpSpPr/>
        <p:nvPr/>
      </p:nvGrpSpPr>
      <p:grpSpPr>
        <a:xfrm>
          <a:off x="0" y="0"/>
          <a:ext cx="0" cy="0"/>
          <a:chOff x="0" y="0"/>
          <a:chExt cx="0" cy="0"/>
        </a:xfrm>
      </p:grpSpPr>
      <p:grpSp>
        <p:nvGrpSpPr>
          <p:cNvPr id="11794" name="Google Shape;11794;p126"/>
          <p:cNvGrpSpPr/>
          <p:nvPr/>
        </p:nvGrpSpPr>
        <p:grpSpPr>
          <a:xfrm>
            <a:off x="1757085" y="1325225"/>
            <a:ext cx="371069" cy="359396"/>
            <a:chOff x="1757085" y="1500675"/>
            <a:chExt cx="371069" cy="359396"/>
          </a:xfrm>
        </p:grpSpPr>
        <p:sp>
          <p:nvSpPr>
            <p:cNvPr id="11795" name="Google Shape;11795;p126"/>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126"/>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126"/>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126"/>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12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12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12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126"/>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12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126"/>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126"/>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12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12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126"/>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126"/>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12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126"/>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12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12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12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12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12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126"/>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126"/>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126"/>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126"/>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126"/>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126"/>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126"/>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126"/>
          <p:cNvGrpSpPr/>
          <p:nvPr/>
        </p:nvGrpSpPr>
        <p:grpSpPr>
          <a:xfrm>
            <a:off x="2774209" y="1779241"/>
            <a:ext cx="116693" cy="374186"/>
            <a:chOff x="2774209" y="1954691"/>
            <a:chExt cx="116693" cy="374186"/>
          </a:xfrm>
        </p:grpSpPr>
        <p:sp>
          <p:nvSpPr>
            <p:cNvPr id="11825" name="Google Shape;11825;p126"/>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126"/>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126"/>
          <p:cNvGrpSpPr/>
          <p:nvPr/>
        </p:nvGrpSpPr>
        <p:grpSpPr>
          <a:xfrm>
            <a:off x="4017435" y="1324462"/>
            <a:ext cx="315092" cy="359397"/>
            <a:chOff x="4017435" y="1499912"/>
            <a:chExt cx="315092" cy="359397"/>
          </a:xfrm>
        </p:grpSpPr>
        <p:sp>
          <p:nvSpPr>
            <p:cNvPr id="11828" name="Google Shape;11828;p126"/>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126"/>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126"/>
          <p:cNvGrpSpPr/>
          <p:nvPr/>
        </p:nvGrpSpPr>
        <p:grpSpPr>
          <a:xfrm>
            <a:off x="3963652" y="1824309"/>
            <a:ext cx="374154" cy="284050"/>
            <a:chOff x="3963652" y="1999759"/>
            <a:chExt cx="374154" cy="284050"/>
          </a:xfrm>
        </p:grpSpPr>
        <p:sp>
          <p:nvSpPr>
            <p:cNvPr id="11831" name="Google Shape;11831;p126"/>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126"/>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126"/>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126"/>
          <p:cNvGrpSpPr/>
          <p:nvPr/>
        </p:nvGrpSpPr>
        <p:grpSpPr>
          <a:xfrm>
            <a:off x="1777536" y="1839416"/>
            <a:ext cx="376444" cy="253772"/>
            <a:chOff x="1777536" y="2014866"/>
            <a:chExt cx="376444" cy="253772"/>
          </a:xfrm>
        </p:grpSpPr>
        <p:sp>
          <p:nvSpPr>
            <p:cNvPr id="11835" name="Google Shape;11835;p126"/>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126"/>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126"/>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126"/>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126"/>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0" name="Google Shape;11840;p126"/>
          <p:cNvGrpSpPr/>
          <p:nvPr/>
        </p:nvGrpSpPr>
        <p:grpSpPr>
          <a:xfrm>
            <a:off x="1309875" y="1881876"/>
            <a:ext cx="374154" cy="169680"/>
            <a:chOff x="1309875" y="2057326"/>
            <a:chExt cx="374154" cy="169680"/>
          </a:xfrm>
        </p:grpSpPr>
        <p:sp>
          <p:nvSpPr>
            <p:cNvPr id="11841" name="Google Shape;11841;p12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12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12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126"/>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126"/>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126"/>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12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12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126"/>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126"/>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126"/>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2" name="Google Shape;11852;p126"/>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3" name="Google Shape;11853;p126"/>
          <p:cNvGrpSpPr/>
          <p:nvPr/>
        </p:nvGrpSpPr>
        <p:grpSpPr>
          <a:xfrm>
            <a:off x="2347450" y="1779114"/>
            <a:ext cx="113639" cy="373168"/>
            <a:chOff x="2347450" y="1954564"/>
            <a:chExt cx="113639" cy="373168"/>
          </a:xfrm>
        </p:grpSpPr>
        <p:sp>
          <p:nvSpPr>
            <p:cNvPr id="11854" name="Google Shape;11854;p126"/>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126"/>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6" name="Google Shape;11856;p126"/>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7" name="Google Shape;11857;p126"/>
          <p:cNvGrpSpPr/>
          <p:nvPr/>
        </p:nvGrpSpPr>
        <p:grpSpPr>
          <a:xfrm>
            <a:off x="3110102" y="1324430"/>
            <a:ext cx="330613" cy="358379"/>
            <a:chOff x="3110102" y="1499880"/>
            <a:chExt cx="330613" cy="358379"/>
          </a:xfrm>
        </p:grpSpPr>
        <p:sp>
          <p:nvSpPr>
            <p:cNvPr id="11858" name="Google Shape;11858;p126"/>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126"/>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126"/>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126"/>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126"/>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126"/>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126"/>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5" name="Google Shape;11865;p126"/>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6" name="Google Shape;11866;p126"/>
          <p:cNvGrpSpPr/>
          <p:nvPr/>
        </p:nvGrpSpPr>
        <p:grpSpPr>
          <a:xfrm>
            <a:off x="3485575" y="1824309"/>
            <a:ext cx="373772" cy="284050"/>
            <a:chOff x="3531200" y="1999759"/>
            <a:chExt cx="373772" cy="284050"/>
          </a:xfrm>
        </p:grpSpPr>
        <p:sp>
          <p:nvSpPr>
            <p:cNvPr id="11867" name="Google Shape;11867;p126"/>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126"/>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126"/>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126"/>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126"/>
          <p:cNvGrpSpPr/>
          <p:nvPr/>
        </p:nvGrpSpPr>
        <p:grpSpPr>
          <a:xfrm>
            <a:off x="2667058" y="1324843"/>
            <a:ext cx="330231" cy="359015"/>
            <a:chOff x="2667058" y="1500293"/>
            <a:chExt cx="330231" cy="359015"/>
          </a:xfrm>
        </p:grpSpPr>
        <p:sp>
          <p:nvSpPr>
            <p:cNvPr id="11872" name="Google Shape;11872;p126"/>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126"/>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126"/>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126"/>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126"/>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12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12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12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12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126"/>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126"/>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12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12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126"/>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126"/>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126"/>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126"/>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126"/>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126"/>
          <p:cNvGrpSpPr/>
          <p:nvPr/>
        </p:nvGrpSpPr>
        <p:grpSpPr>
          <a:xfrm>
            <a:off x="3567553" y="1324462"/>
            <a:ext cx="320022" cy="359778"/>
            <a:chOff x="3567553" y="1499912"/>
            <a:chExt cx="320022" cy="359778"/>
          </a:xfrm>
        </p:grpSpPr>
        <p:sp>
          <p:nvSpPr>
            <p:cNvPr id="11891" name="Google Shape;11891;p126"/>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126"/>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126"/>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126"/>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126"/>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126"/>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126"/>
          <p:cNvGrpSpPr/>
          <p:nvPr/>
        </p:nvGrpSpPr>
        <p:grpSpPr>
          <a:xfrm>
            <a:off x="1309875" y="1324462"/>
            <a:ext cx="359015" cy="358633"/>
            <a:chOff x="1309875" y="1499912"/>
            <a:chExt cx="359015" cy="358633"/>
          </a:xfrm>
        </p:grpSpPr>
        <p:sp>
          <p:nvSpPr>
            <p:cNvPr id="11898" name="Google Shape;11898;p126"/>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126"/>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126"/>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126"/>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126"/>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126"/>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126"/>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126"/>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126"/>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126"/>
          <p:cNvGrpSpPr/>
          <p:nvPr/>
        </p:nvGrpSpPr>
        <p:grpSpPr>
          <a:xfrm>
            <a:off x="2219466" y="1324843"/>
            <a:ext cx="330613" cy="359015"/>
            <a:chOff x="2219466" y="1500293"/>
            <a:chExt cx="330613" cy="359015"/>
          </a:xfrm>
        </p:grpSpPr>
        <p:sp>
          <p:nvSpPr>
            <p:cNvPr id="11908" name="Google Shape;11908;p126"/>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126"/>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126"/>
          <p:cNvGrpSpPr/>
          <p:nvPr/>
        </p:nvGrpSpPr>
        <p:grpSpPr>
          <a:xfrm>
            <a:off x="5343544" y="1333908"/>
            <a:ext cx="244676" cy="351095"/>
            <a:chOff x="5343544" y="1509358"/>
            <a:chExt cx="244676" cy="351095"/>
          </a:xfrm>
        </p:grpSpPr>
        <p:sp>
          <p:nvSpPr>
            <p:cNvPr id="11911" name="Google Shape;11911;p126"/>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126"/>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126"/>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126"/>
          <p:cNvGrpSpPr/>
          <p:nvPr/>
        </p:nvGrpSpPr>
        <p:grpSpPr>
          <a:xfrm>
            <a:off x="4882340" y="1333908"/>
            <a:ext cx="246171" cy="351095"/>
            <a:chOff x="4882340" y="1509358"/>
            <a:chExt cx="246171" cy="351095"/>
          </a:xfrm>
        </p:grpSpPr>
        <p:sp>
          <p:nvSpPr>
            <p:cNvPr id="11915" name="Google Shape;11915;p126"/>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126"/>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126"/>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126"/>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126"/>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126"/>
          <p:cNvGrpSpPr/>
          <p:nvPr/>
        </p:nvGrpSpPr>
        <p:grpSpPr>
          <a:xfrm>
            <a:off x="6273204" y="1333558"/>
            <a:ext cx="236343" cy="351445"/>
            <a:chOff x="6273204" y="1509008"/>
            <a:chExt cx="236343" cy="351445"/>
          </a:xfrm>
        </p:grpSpPr>
        <p:sp>
          <p:nvSpPr>
            <p:cNvPr id="11921" name="Google Shape;11921;p126"/>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126"/>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3" name="Google Shape;11923;p126"/>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4" name="Google Shape;11924;p126"/>
          <p:cNvGrpSpPr/>
          <p:nvPr/>
        </p:nvGrpSpPr>
        <p:grpSpPr>
          <a:xfrm>
            <a:off x="7219530" y="1332794"/>
            <a:ext cx="191625" cy="352209"/>
            <a:chOff x="7219530" y="1508244"/>
            <a:chExt cx="191625" cy="352209"/>
          </a:xfrm>
        </p:grpSpPr>
        <p:sp>
          <p:nvSpPr>
            <p:cNvPr id="11925" name="Google Shape;11925;p126"/>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126"/>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7" name="Google Shape;11927;p126"/>
          <p:cNvGrpSpPr/>
          <p:nvPr/>
        </p:nvGrpSpPr>
        <p:grpSpPr>
          <a:xfrm>
            <a:off x="7699309" y="1333176"/>
            <a:ext cx="154922" cy="351827"/>
            <a:chOff x="7699309" y="1508626"/>
            <a:chExt cx="154922" cy="351827"/>
          </a:xfrm>
        </p:grpSpPr>
        <p:sp>
          <p:nvSpPr>
            <p:cNvPr id="11928" name="Google Shape;11928;p126"/>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126"/>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126"/>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126"/>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126"/>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126"/>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126"/>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5" name="Google Shape;11935;p126"/>
          <p:cNvGrpSpPr/>
          <p:nvPr/>
        </p:nvGrpSpPr>
        <p:grpSpPr>
          <a:xfrm>
            <a:off x="8161690" y="1333558"/>
            <a:ext cx="153396" cy="351064"/>
            <a:chOff x="8161690" y="1509008"/>
            <a:chExt cx="153396" cy="351064"/>
          </a:xfrm>
        </p:grpSpPr>
        <p:sp>
          <p:nvSpPr>
            <p:cNvPr id="11936" name="Google Shape;11936;p126"/>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126"/>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126"/>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126"/>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126"/>
          <p:cNvGrpSpPr/>
          <p:nvPr/>
        </p:nvGrpSpPr>
        <p:grpSpPr>
          <a:xfrm>
            <a:off x="6746940" y="1333431"/>
            <a:ext cx="213221" cy="352304"/>
            <a:chOff x="6746940" y="1508881"/>
            <a:chExt cx="213221" cy="352304"/>
          </a:xfrm>
        </p:grpSpPr>
        <p:sp>
          <p:nvSpPr>
            <p:cNvPr id="11941" name="Google Shape;11941;p126"/>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126"/>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126"/>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126"/>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126"/>
          <p:cNvGrpSpPr/>
          <p:nvPr/>
        </p:nvGrpSpPr>
        <p:grpSpPr>
          <a:xfrm>
            <a:off x="5770336" y="1832165"/>
            <a:ext cx="350682" cy="292097"/>
            <a:chOff x="5770336" y="2007615"/>
            <a:chExt cx="350682" cy="292097"/>
          </a:xfrm>
        </p:grpSpPr>
        <p:sp>
          <p:nvSpPr>
            <p:cNvPr id="11946" name="Google Shape;11946;p126"/>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126"/>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126"/>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126"/>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0" name="Google Shape;11950;p126"/>
          <p:cNvGrpSpPr/>
          <p:nvPr/>
        </p:nvGrpSpPr>
        <p:grpSpPr>
          <a:xfrm>
            <a:off x="5326878" y="1804908"/>
            <a:ext cx="350332" cy="346229"/>
            <a:chOff x="5326878" y="1980358"/>
            <a:chExt cx="350332" cy="346229"/>
          </a:xfrm>
        </p:grpSpPr>
        <p:sp>
          <p:nvSpPr>
            <p:cNvPr id="11951" name="Google Shape;11951;p126"/>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126"/>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126"/>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126"/>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5" name="Google Shape;11955;p126"/>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6" name="Google Shape;11956;p126"/>
          <p:cNvGrpSpPr/>
          <p:nvPr/>
        </p:nvGrpSpPr>
        <p:grpSpPr>
          <a:xfrm>
            <a:off x="4883835" y="1817121"/>
            <a:ext cx="350300" cy="323043"/>
            <a:chOff x="4883835" y="1992571"/>
            <a:chExt cx="350300" cy="323043"/>
          </a:xfrm>
        </p:grpSpPr>
        <p:sp>
          <p:nvSpPr>
            <p:cNvPr id="11957" name="Google Shape;11957;p126"/>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126"/>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126"/>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126"/>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126"/>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126"/>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126"/>
          <p:cNvGrpSpPr/>
          <p:nvPr/>
        </p:nvGrpSpPr>
        <p:grpSpPr>
          <a:xfrm>
            <a:off x="7548967" y="1803477"/>
            <a:ext cx="333285" cy="349950"/>
            <a:chOff x="7548967" y="1978927"/>
            <a:chExt cx="333285" cy="349950"/>
          </a:xfrm>
        </p:grpSpPr>
        <p:sp>
          <p:nvSpPr>
            <p:cNvPr id="11964" name="Google Shape;11964;p126"/>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126"/>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126"/>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126"/>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126"/>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126"/>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126"/>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126"/>
          <p:cNvGrpSpPr/>
          <p:nvPr/>
        </p:nvGrpSpPr>
        <p:grpSpPr>
          <a:xfrm>
            <a:off x="6214142" y="1803477"/>
            <a:ext cx="346515" cy="350300"/>
            <a:chOff x="6214142" y="1978927"/>
            <a:chExt cx="346515" cy="350300"/>
          </a:xfrm>
        </p:grpSpPr>
        <p:sp>
          <p:nvSpPr>
            <p:cNvPr id="11972" name="Google Shape;11972;p126"/>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126"/>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126"/>
          <p:cNvGrpSpPr/>
          <p:nvPr/>
        </p:nvGrpSpPr>
        <p:grpSpPr>
          <a:xfrm>
            <a:off x="7105923" y="1803095"/>
            <a:ext cx="333285" cy="350682"/>
            <a:chOff x="7105923" y="1978545"/>
            <a:chExt cx="333285" cy="350682"/>
          </a:xfrm>
        </p:grpSpPr>
        <p:sp>
          <p:nvSpPr>
            <p:cNvPr id="11975" name="Google Shape;11975;p126"/>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126"/>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126"/>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126"/>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126"/>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126"/>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126"/>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2" name="Google Shape;11982;p126"/>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126"/>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4" name="Google Shape;11984;p126"/>
          <p:cNvGrpSpPr/>
          <p:nvPr/>
        </p:nvGrpSpPr>
        <p:grpSpPr>
          <a:xfrm>
            <a:off x="3616406" y="2246902"/>
            <a:ext cx="203393" cy="351827"/>
            <a:chOff x="3616406" y="2422352"/>
            <a:chExt cx="203393" cy="351827"/>
          </a:xfrm>
        </p:grpSpPr>
        <p:sp>
          <p:nvSpPr>
            <p:cNvPr id="11985" name="Google Shape;11985;p126"/>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126"/>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126"/>
          <p:cNvGrpSpPr/>
          <p:nvPr/>
        </p:nvGrpSpPr>
        <p:grpSpPr>
          <a:xfrm>
            <a:off x="878187" y="2246520"/>
            <a:ext cx="272696" cy="351827"/>
            <a:chOff x="913012" y="2421970"/>
            <a:chExt cx="272696" cy="351827"/>
          </a:xfrm>
        </p:grpSpPr>
        <p:sp>
          <p:nvSpPr>
            <p:cNvPr id="11988" name="Google Shape;11988;p126"/>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126"/>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126"/>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126"/>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126"/>
          <p:cNvGrpSpPr/>
          <p:nvPr/>
        </p:nvGrpSpPr>
        <p:grpSpPr>
          <a:xfrm>
            <a:off x="2274743" y="2246902"/>
            <a:ext cx="255649" cy="351445"/>
            <a:chOff x="2274743" y="2422352"/>
            <a:chExt cx="255649" cy="351445"/>
          </a:xfrm>
        </p:grpSpPr>
        <p:sp>
          <p:nvSpPr>
            <p:cNvPr id="11993" name="Google Shape;11993;p126"/>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126"/>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126"/>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126"/>
          <p:cNvGrpSpPr/>
          <p:nvPr/>
        </p:nvGrpSpPr>
        <p:grpSpPr>
          <a:xfrm>
            <a:off x="2708723" y="2245789"/>
            <a:ext cx="246552" cy="352558"/>
            <a:chOff x="2708723" y="2421239"/>
            <a:chExt cx="246552" cy="352558"/>
          </a:xfrm>
        </p:grpSpPr>
        <p:sp>
          <p:nvSpPr>
            <p:cNvPr id="11997" name="Google Shape;11997;p126"/>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126"/>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126"/>
          <p:cNvGrpSpPr/>
          <p:nvPr/>
        </p:nvGrpSpPr>
        <p:grpSpPr>
          <a:xfrm>
            <a:off x="1835485" y="2246902"/>
            <a:ext cx="259433" cy="350714"/>
            <a:chOff x="1835485" y="2422352"/>
            <a:chExt cx="259433" cy="350714"/>
          </a:xfrm>
        </p:grpSpPr>
        <p:sp>
          <p:nvSpPr>
            <p:cNvPr id="12000" name="Google Shape;12000;p126"/>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126"/>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126"/>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126"/>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126"/>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126"/>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126"/>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126"/>
          <p:cNvGrpSpPr/>
          <p:nvPr/>
        </p:nvGrpSpPr>
        <p:grpSpPr>
          <a:xfrm>
            <a:off x="3150240" y="2246902"/>
            <a:ext cx="212489" cy="351445"/>
            <a:chOff x="3150240" y="2422352"/>
            <a:chExt cx="212489" cy="351445"/>
          </a:xfrm>
        </p:grpSpPr>
        <p:sp>
          <p:nvSpPr>
            <p:cNvPr id="12008" name="Google Shape;12008;p126"/>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126"/>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126"/>
          <p:cNvGrpSpPr/>
          <p:nvPr/>
        </p:nvGrpSpPr>
        <p:grpSpPr>
          <a:xfrm>
            <a:off x="1367060" y="2246679"/>
            <a:ext cx="269261" cy="352050"/>
            <a:chOff x="1367060" y="2422129"/>
            <a:chExt cx="269261" cy="352050"/>
          </a:xfrm>
        </p:grpSpPr>
        <p:sp>
          <p:nvSpPr>
            <p:cNvPr id="12011" name="Google Shape;12011;p126"/>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126"/>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126"/>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126"/>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126"/>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126"/>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126"/>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126"/>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126"/>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126"/>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126"/>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126"/>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126"/>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126"/>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5" name="Google Shape;12025;p126"/>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6" name="Google Shape;12026;p126"/>
          <p:cNvGrpSpPr/>
          <p:nvPr/>
        </p:nvGrpSpPr>
        <p:grpSpPr>
          <a:xfrm>
            <a:off x="4882690" y="2249955"/>
            <a:ext cx="274573" cy="350682"/>
            <a:chOff x="4882690" y="2425405"/>
            <a:chExt cx="274573" cy="350682"/>
          </a:xfrm>
        </p:grpSpPr>
        <p:sp>
          <p:nvSpPr>
            <p:cNvPr id="12027" name="Google Shape;12027;p126"/>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126"/>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126"/>
          <p:cNvGrpSpPr/>
          <p:nvPr/>
        </p:nvGrpSpPr>
        <p:grpSpPr>
          <a:xfrm>
            <a:off x="6627639" y="2268434"/>
            <a:ext cx="355993" cy="313247"/>
            <a:chOff x="6627639" y="2443884"/>
            <a:chExt cx="355993" cy="313247"/>
          </a:xfrm>
        </p:grpSpPr>
        <p:sp>
          <p:nvSpPr>
            <p:cNvPr id="12030" name="Google Shape;12030;p126"/>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126"/>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126"/>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126"/>
          <p:cNvGrpSpPr/>
          <p:nvPr/>
        </p:nvGrpSpPr>
        <p:grpSpPr>
          <a:xfrm>
            <a:off x="6183451" y="2286690"/>
            <a:ext cx="351445" cy="277976"/>
            <a:chOff x="6183451" y="2462140"/>
            <a:chExt cx="351445" cy="277976"/>
          </a:xfrm>
        </p:grpSpPr>
        <p:sp>
          <p:nvSpPr>
            <p:cNvPr id="12034" name="Google Shape;12034;p126"/>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126"/>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126"/>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126"/>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126"/>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126"/>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126"/>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126"/>
          <p:cNvGrpSpPr/>
          <p:nvPr/>
        </p:nvGrpSpPr>
        <p:grpSpPr>
          <a:xfrm>
            <a:off x="5735477" y="2254408"/>
            <a:ext cx="353354" cy="341299"/>
            <a:chOff x="5735477" y="2429858"/>
            <a:chExt cx="353354" cy="341299"/>
          </a:xfrm>
        </p:grpSpPr>
        <p:sp>
          <p:nvSpPr>
            <p:cNvPr id="12042" name="Google Shape;12042;p126"/>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126"/>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126"/>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126"/>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126"/>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126"/>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126"/>
          <p:cNvGrpSpPr/>
          <p:nvPr/>
        </p:nvGrpSpPr>
        <p:grpSpPr>
          <a:xfrm>
            <a:off x="5243735" y="2271523"/>
            <a:ext cx="405255" cy="275499"/>
            <a:chOff x="5283337" y="2478774"/>
            <a:chExt cx="358633" cy="243913"/>
          </a:xfrm>
        </p:grpSpPr>
        <p:sp>
          <p:nvSpPr>
            <p:cNvPr id="12049" name="Google Shape;12049;p126"/>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126"/>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126"/>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126"/>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126"/>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126"/>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126"/>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126"/>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126"/>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126"/>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126"/>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126"/>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126"/>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126"/>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126"/>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126"/>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126"/>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6" name="Google Shape;12066;p126"/>
          <p:cNvGrpSpPr/>
          <p:nvPr/>
        </p:nvGrpSpPr>
        <p:grpSpPr>
          <a:xfrm>
            <a:off x="7964753" y="2295373"/>
            <a:ext cx="362068" cy="258670"/>
            <a:chOff x="7964753" y="2470823"/>
            <a:chExt cx="362068" cy="258670"/>
          </a:xfrm>
        </p:grpSpPr>
        <p:sp>
          <p:nvSpPr>
            <p:cNvPr id="12067" name="Google Shape;12067;p126"/>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126"/>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126"/>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126"/>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126"/>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126"/>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126"/>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126"/>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126"/>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126"/>
          <p:cNvGrpSpPr/>
          <p:nvPr/>
        </p:nvGrpSpPr>
        <p:grpSpPr>
          <a:xfrm>
            <a:off x="7524349" y="2280997"/>
            <a:ext cx="350332" cy="288948"/>
            <a:chOff x="7524349" y="2456447"/>
            <a:chExt cx="350332" cy="288948"/>
          </a:xfrm>
        </p:grpSpPr>
        <p:sp>
          <p:nvSpPr>
            <p:cNvPr id="12077" name="Google Shape;12077;p126"/>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126"/>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126"/>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126"/>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126"/>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2" name="Google Shape;12082;p126"/>
          <p:cNvGrpSpPr/>
          <p:nvPr/>
        </p:nvGrpSpPr>
        <p:grpSpPr>
          <a:xfrm>
            <a:off x="3972749" y="2718761"/>
            <a:ext cx="355230" cy="356725"/>
            <a:chOff x="3972749" y="2894211"/>
            <a:chExt cx="355230" cy="356725"/>
          </a:xfrm>
        </p:grpSpPr>
        <p:sp>
          <p:nvSpPr>
            <p:cNvPr id="12083" name="Google Shape;12083;p126"/>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126"/>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126"/>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126"/>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126"/>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126"/>
          <p:cNvGrpSpPr/>
          <p:nvPr/>
        </p:nvGrpSpPr>
        <p:grpSpPr>
          <a:xfrm>
            <a:off x="3527797" y="2743346"/>
            <a:ext cx="355993" cy="307904"/>
            <a:chOff x="3527797" y="2918796"/>
            <a:chExt cx="355993" cy="307904"/>
          </a:xfrm>
        </p:grpSpPr>
        <p:sp>
          <p:nvSpPr>
            <p:cNvPr id="12089" name="Google Shape;12089;p126"/>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126"/>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126"/>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126"/>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126"/>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126"/>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126"/>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126"/>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126"/>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126"/>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9" name="Google Shape;12099;p126"/>
          <p:cNvGrpSpPr/>
          <p:nvPr/>
        </p:nvGrpSpPr>
        <p:grpSpPr>
          <a:xfrm>
            <a:off x="3082845" y="2745509"/>
            <a:ext cx="356375" cy="302338"/>
            <a:chOff x="3082845" y="2920959"/>
            <a:chExt cx="356375" cy="302338"/>
          </a:xfrm>
        </p:grpSpPr>
        <p:sp>
          <p:nvSpPr>
            <p:cNvPr id="12100" name="Google Shape;12100;p126"/>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126"/>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126"/>
          <p:cNvGrpSpPr/>
          <p:nvPr/>
        </p:nvGrpSpPr>
        <p:grpSpPr>
          <a:xfrm>
            <a:off x="2639038" y="2719492"/>
            <a:ext cx="355612" cy="355612"/>
            <a:chOff x="2639038" y="2894942"/>
            <a:chExt cx="355612" cy="355612"/>
          </a:xfrm>
        </p:grpSpPr>
        <p:sp>
          <p:nvSpPr>
            <p:cNvPr id="12103" name="Google Shape;12103;p126"/>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126"/>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126"/>
          <p:cNvGrpSpPr/>
          <p:nvPr/>
        </p:nvGrpSpPr>
        <p:grpSpPr>
          <a:xfrm>
            <a:off x="2194468" y="2763415"/>
            <a:ext cx="355993" cy="267766"/>
            <a:chOff x="2194468" y="2938865"/>
            <a:chExt cx="355993" cy="267766"/>
          </a:xfrm>
        </p:grpSpPr>
        <p:sp>
          <p:nvSpPr>
            <p:cNvPr id="12106" name="Google Shape;12106;p126"/>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126"/>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126"/>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126"/>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126"/>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126"/>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126"/>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126"/>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126"/>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126"/>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126"/>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126"/>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126"/>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126"/>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126"/>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126"/>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126"/>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126"/>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126"/>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126"/>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126"/>
          <p:cNvGrpSpPr/>
          <p:nvPr/>
        </p:nvGrpSpPr>
        <p:grpSpPr>
          <a:xfrm>
            <a:off x="1749897" y="2719111"/>
            <a:ext cx="355993" cy="355612"/>
            <a:chOff x="1749897" y="2894561"/>
            <a:chExt cx="355993" cy="355612"/>
          </a:xfrm>
        </p:grpSpPr>
        <p:sp>
          <p:nvSpPr>
            <p:cNvPr id="12127" name="Google Shape;12127;p126"/>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126"/>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126"/>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126"/>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126"/>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126"/>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126"/>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126"/>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126"/>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126"/>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126"/>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8" name="Google Shape;12138;p126"/>
          <p:cNvGrpSpPr/>
          <p:nvPr/>
        </p:nvGrpSpPr>
        <p:grpSpPr>
          <a:xfrm>
            <a:off x="1305327" y="2718761"/>
            <a:ext cx="357520" cy="357488"/>
            <a:chOff x="1305327" y="2894211"/>
            <a:chExt cx="357520" cy="357488"/>
          </a:xfrm>
        </p:grpSpPr>
        <p:sp>
          <p:nvSpPr>
            <p:cNvPr id="12139" name="Google Shape;12139;p126"/>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126"/>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126"/>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126"/>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126"/>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126"/>
          <p:cNvGrpSpPr/>
          <p:nvPr/>
        </p:nvGrpSpPr>
        <p:grpSpPr>
          <a:xfrm>
            <a:off x="853950" y="2719270"/>
            <a:ext cx="364104" cy="353290"/>
            <a:chOff x="853950" y="2894720"/>
            <a:chExt cx="364104" cy="353290"/>
          </a:xfrm>
        </p:grpSpPr>
        <p:sp>
          <p:nvSpPr>
            <p:cNvPr id="12145" name="Google Shape;12145;p126"/>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126"/>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126"/>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126"/>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126"/>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126"/>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126"/>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2" name="Google Shape;12152;p126"/>
          <p:cNvGrpSpPr/>
          <p:nvPr/>
        </p:nvGrpSpPr>
        <p:grpSpPr>
          <a:xfrm>
            <a:off x="7066548" y="2737144"/>
            <a:ext cx="352209" cy="334938"/>
            <a:chOff x="7066548" y="2912594"/>
            <a:chExt cx="352209" cy="334938"/>
          </a:xfrm>
        </p:grpSpPr>
        <p:sp>
          <p:nvSpPr>
            <p:cNvPr id="12153" name="Google Shape;12153;p126"/>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126"/>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126"/>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126"/>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126"/>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126"/>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9" name="Google Shape;12159;p126"/>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126"/>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1" name="Google Shape;12161;p126"/>
          <p:cNvGrpSpPr/>
          <p:nvPr/>
        </p:nvGrpSpPr>
        <p:grpSpPr>
          <a:xfrm>
            <a:off x="7541397" y="2729352"/>
            <a:ext cx="318495" cy="352209"/>
            <a:chOff x="7541397" y="2904802"/>
            <a:chExt cx="318495" cy="352209"/>
          </a:xfrm>
        </p:grpSpPr>
        <p:sp>
          <p:nvSpPr>
            <p:cNvPr id="12162" name="Google Shape;12162;p126"/>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126"/>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126"/>
          <p:cNvGrpSpPr/>
          <p:nvPr/>
        </p:nvGrpSpPr>
        <p:grpSpPr>
          <a:xfrm>
            <a:off x="8003015" y="2728589"/>
            <a:ext cx="306759" cy="351445"/>
            <a:chOff x="8003015" y="2904039"/>
            <a:chExt cx="306759" cy="351445"/>
          </a:xfrm>
        </p:grpSpPr>
        <p:sp>
          <p:nvSpPr>
            <p:cNvPr id="12165" name="Google Shape;12165;p126"/>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126"/>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126"/>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126"/>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126"/>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126"/>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126"/>
          <p:cNvGrpSpPr/>
          <p:nvPr/>
        </p:nvGrpSpPr>
        <p:grpSpPr>
          <a:xfrm>
            <a:off x="5687770" y="2710046"/>
            <a:ext cx="369638" cy="369606"/>
            <a:chOff x="5687770" y="2885496"/>
            <a:chExt cx="369638" cy="369606"/>
          </a:xfrm>
        </p:grpSpPr>
        <p:sp>
          <p:nvSpPr>
            <p:cNvPr id="12172" name="Google Shape;12172;p126"/>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126"/>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126"/>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126"/>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126"/>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126"/>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126"/>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126"/>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126"/>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126"/>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2" name="Google Shape;12182;p126"/>
          <p:cNvGrpSpPr/>
          <p:nvPr/>
        </p:nvGrpSpPr>
        <p:grpSpPr>
          <a:xfrm>
            <a:off x="4881958" y="2729352"/>
            <a:ext cx="156417" cy="349537"/>
            <a:chOff x="4881958" y="2904802"/>
            <a:chExt cx="156417" cy="349537"/>
          </a:xfrm>
        </p:grpSpPr>
        <p:sp>
          <p:nvSpPr>
            <p:cNvPr id="12183" name="Google Shape;12183;p126"/>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126"/>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126"/>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126"/>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126"/>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126"/>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126"/>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0" name="Google Shape;12190;p126"/>
          <p:cNvGrpSpPr/>
          <p:nvPr/>
        </p:nvGrpSpPr>
        <p:grpSpPr>
          <a:xfrm>
            <a:off x="5230318" y="2711064"/>
            <a:ext cx="371133" cy="367443"/>
            <a:chOff x="5230318" y="2886514"/>
            <a:chExt cx="371133" cy="367443"/>
          </a:xfrm>
        </p:grpSpPr>
        <p:sp>
          <p:nvSpPr>
            <p:cNvPr id="12191" name="Google Shape;12191;p126"/>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126"/>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126"/>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126"/>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126"/>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126"/>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126"/>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126"/>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126"/>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126"/>
          <p:cNvGrpSpPr/>
          <p:nvPr/>
        </p:nvGrpSpPr>
        <p:grpSpPr>
          <a:xfrm>
            <a:off x="5748358" y="3259128"/>
            <a:ext cx="352590" cy="182561"/>
            <a:chOff x="5748358" y="3434578"/>
            <a:chExt cx="352590" cy="182561"/>
          </a:xfrm>
        </p:grpSpPr>
        <p:sp>
          <p:nvSpPr>
            <p:cNvPr id="12201" name="Google Shape;12201;p126"/>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126"/>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126"/>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126"/>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126"/>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126"/>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126"/>
          <p:cNvGrpSpPr/>
          <p:nvPr/>
        </p:nvGrpSpPr>
        <p:grpSpPr>
          <a:xfrm>
            <a:off x="862283" y="4099321"/>
            <a:ext cx="341204" cy="359301"/>
            <a:chOff x="862283" y="4274771"/>
            <a:chExt cx="341204" cy="359301"/>
          </a:xfrm>
        </p:grpSpPr>
        <p:sp>
          <p:nvSpPr>
            <p:cNvPr id="12208" name="Google Shape;12208;p126"/>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126"/>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126"/>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126"/>
          <p:cNvGrpSpPr/>
          <p:nvPr/>
        </p:nvGrpSpPr>
        <p:grpSpPr>
          <a:xfrm>
            <a:off x="1396957" y="4111915"/>
            <a:ext cx="301861" cy="332871"/>
            <a:chOff x="1396957" y="4287365"/>
            <a:chExt cx="301861" cy="332871"/>
          </a:xfrm>
        </p:grpSpPr>
        <p:sp>
          <p:nvSpPr>
            <p:cNvPr id="12212" name="Google Shape;12212;p126"/>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126"/>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126"/>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126"/>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126"/>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126"/>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126"/>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126"/>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126"/>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126"/>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126"/>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126"/>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126"/>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126"/>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126"/>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126"/>
          <p:cNvGrpSpPr/>
          <p:nvPr/>
        </p:nvGrpSpPr>
        <p:grpSpPr>
          <a:xfrm>
            <a:off x="1865381" y="4102056"/>
            <a:ext cx="396131" cy="355612"/>
            <a:chOff x="1865381" y="4277506"/>
            <a:chExt cx="396131" cy="355612"/>
          </a:xfrm>
        </p:grpSpPr>
        <p:sp>
          <p:nvSpPr>
            <p:cNvPr id="12228" name="Google Shape;12228;p126"/>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126"/>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126"/>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126"/>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126"/>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126"/>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126"/>
          <p:cNvGrpSpPr/>
          <p:nvPr/>
        </p:nvGrpSpPr>
        <p:grpSpPr>
          <a:xfrm>
            <a:off x="2411823" y="4128549"/>
            <a:ext cx="334398" cy="299953"/>
            <a:chOff x="2411823" y="4303999"/>
            <a:chExt cx="334398" cy="299953"/>
          </a:xfrm>
        </p:grpSpPr>
        <p:sp>
          <p:nvSpPr>
            <p:cNvPr id="12235" name="Google Shape;12235;p126"/>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126"/>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126"/>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126"/>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126"/>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126"/>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126"/>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2" name="Google Shape;12242;p126"/>
          <p:cNvGrpSpPr/>
          <p:nvPr/>
        </p:nvGrpSpPr>
        <p:grpSpPr>
          <a:xfrm>
            <a:off x="2903337" y="4103582"/>
            <a:ext cx="382519" cy="350682"/>
            <a:chOff x="2903337" y="4279032"/>
            <a:chExt cx="382519" cy="350682"/>
          </a:xfrm>
        </p:grpSpPr>
        <p:sp>
          <p:nvSpPr>
            <p:cNvPr id="12243" name="Google Shape;12243;p12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12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12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12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12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12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12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12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12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12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12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12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12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12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12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8" name="Google Shape;12258;p126"/>
          <p:cNvGrpSpPr/>
          <p:nvPr/>
        </p:nvGrpSpPr>
        <p:grpSpPr>
          <a:xfrm>
            <a:off x="3933342" y="4140317"/>
            <a:ext cx="383632" cy="276449"/>
            <a:chOff x="3933342" y="4315767"/>
            <a:chExt cx="383632" cy="276449"/>
          </a:xfrm>
        </p:grpSpPr>
        <p:sp>
          <p:nvSpPr>
            <p:cNvPr id="12259" name="Google Shape;12259;p12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12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12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12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12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12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126"/>
          <p:cNvGrpSpPr/>
          <p:nvPr/>
        </p:nvGrpSpPr>
        <p:grpSpPr>
          <a:xfrm>
            <a:off x="3441065" y="4127055"/>
            <a:ext cx="337069" cy="302593"/>
            <a:chOff x="3441065" y="4302505"/>
            <a:chExt cx="337069" cy="302593"/>
          </a:xfrm>
        </p:grpSpPr>
        <p:sp>
          <p:nvSpPr>
            <p:cNvPr id="12266" name="Google Shape;12266;p126"/>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126"/>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126"/>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126"/>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126"/>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126"/>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126"/>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126"/>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126"/>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126"/>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126"/>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126"/>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126"/>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126"/>
          <p:cNvGrpSpPr/>
          <p:nvPr/>
        </p:nvGrpSpPr>
        <p:grpSpPr>
          <a:xfrm>
            <a:off x="3532345" y="3187185"/>
            <a:ext cx="339328" cy="336274"/>
            <a:chOff x="3532345" y="3362635"/>
            <a:chExt cx="339328" cy="336274"/>
          </a:xfrm>
        </p:grpSpPr>
        <p:sp>
          <p:nvSpPr>
            <p:cNvPr id="12280" name="Google Shape;12280;p12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126"/>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126"/>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12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126"/>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5" name="Google Shape;12285;p126"/>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6" name="Google Shape;12286;p126"/>
          <p:cNvGrpSpPr/>
          <p:nvPr/>
        </p:nvGrpSpPr>
        <p:grpSpPr>
          <a:xfrm>
            <a:off x="1883955" y="3633250"/>
            <a:ext cx="162873" cy="351445"/>
            <a:chOff x="1883955" y="3808700"/>
            <a:chExt cx="162873" cy="351445"/>
          </a:xfrm>
        </p:grpSpPr>
        <p:sp>
          <p:nvSpPr>
            <p:cNvPr id="12287" name="Google Shape;12287;p126"/>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126"/>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9" name="Google Shape;12289;p126"/>
          <p:cNvGrpSpPr/>
          <p:nvPr/>
        </p:nvGrpSpPr>
        <p:grpSpPr>
          <a:xfrm>
            <a:off x="939156" y="3633759"/>
            <a:ext cx="192007" cy="351318"/>
            <a:chOff x="939156" y="3809209"/>
            <a:chExt cx="192007" cy="351318"/>
          </a:xfrm>
        </p:grpSpPr>
        <p:sp>
          <p:nvSpPr>
            <p:cNvPr id="12290" name="Google Shape;12290;p126"/>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126"/>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2" name="Google Shape;12292;p126"/>
          <p:cNvGrpSpPr/>
          <p:nvPr/>
        </p:nvGrpSpPr>
        <p:grpSpPr>
          <a:xfrm>
            <a:off x="2306167" y="3634395"/>
            <a:ext cx="193915" cy="349155"/>
            <a:chOff x="2306167" y="3809845"/>
            <a:chExt cx="193915" cy="349155"/>
          </a:xfrm>
        </p:grpSpPr>
        <p:sp>
          <p:nvSpPr>
            <p:cNvPr id="12293" name="Google Shape;12293;p126"/>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126"/>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126"/>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126"/>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126"/>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126"/>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126"/>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0" name="Google Shape;12300;p126"/>
          <p:cNvGrpSpPr/>
          <p:nvPr/>
        </p:nvGrpSpPr>
        <p:grpSpPr>
          <a:xfrm>
            <a:off x="1323901" y="3631723"/>
            <a:ext cx="356343" cy="356757"/>
            <a:chOff x="1323901" y="3807173"/>
            <a:chExt cx="356343" cy="356757"/>
          </a:xfrm>
        </p:grpSpPr>
        <p:sp>
          <p:nvSpPr>
            <p:cNvPr id="12301" name="Google Shape;12301;p126"/>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126"/>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126"/>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126"/>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126"/>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126"/>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126"/>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126"/>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126"/>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126"/>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126"/>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126"/>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126"/>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126"/>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126"/>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126"/>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126"/>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126"/>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126"/>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126"/>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126"/>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126"/>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126"/>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126"/>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5" name="Google Shape;12325;p126"/>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6" name="Google Shape;12326;p126"/>
          <p:cNvGrpSpPr/>
          <p:nvPr/>
        </p:nvGrpSpPr>
        <p:grpSpPr>
          <a:xfrm>
            <a:off x="859262" y="3178470"/>
            <a:ext cx="306759" cy="351445"/>
            <a:chOff x="859262" y="3353920"/>
            <a:chExt cx="306759" cy="351445"/>
          </a:xfrm>
        </p:grpSpPr>
        <p:sp>
          <p:nvSpPr>
            <p:cNvPr id="12327" name="Google Shape;12327;p12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12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12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12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12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2" name="Google Shape;12332;p126"/>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3" name="Google Shape;12333;p126"/>
          <p:cNvGrpSpPr/>
          <p:nvPr/>
        </p:nvGrpSpPr>
        <p:grpSpPr>
          <a:xfrm>
            <a:off x="3967437" y="3661652"/>
            <a:ext cx="364708" cy="295405"/>
            <a:chOff x="3967437" y="3837102"/>
            <a:chExt cx="364708" cy="295405"/>
          </a:xfrm>
        </p:grpSpPr>
        <p:sp>
          <p:nvSpPr>
            <p:cNvPr id="12334" name="Google Shape;12334;p126"/>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126"/>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126"/>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126"/>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126"/>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9" name="Google Shape;12339;p126"/>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126"/>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126"/>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2" name="Google Shape;12342;p126"/>
          <p:cNvGrpSpPr/>
          <p:nvPr/>
        </p:nvGrpSpPr>
        <p:grpSpPr>
          <a:xfrm>
            <a:off x="5811827" y="3631001"/>
            <a:ext cx="283743" cy="308444"/>
            <a:chOff x="5964227" y="3858701"/>
            <a:chExt cx="283743" cy="308444"/>
          </a:xfrm>
        </p:grpSpPr>
        <p:sp>
          <p:nvSpPr>
            <p:cNvPr id="12343" name="Google Shape;12343;p126"/>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126"/>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126"/>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126"/>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126"/>
          <p:cNvGrpSpPr/>
          <p:nvPr/>
        </p:nvGrpSpPr>
        <p:grpSpPr>
          <a:xfrm>
            <a:off x="6243508" y="3697623"/>
            <a:ext cx="320372" cy="213602"/>
            <a:chOff x="6395908" y="3873073"/>
            <a:chExt cx="320372" cy="213602"/>
          </a:xfrm>
        </p:grpSpPr>
        <p:sp>
          <p:nvSpPr>
            <p:cNvPr id="12348" name="Google Shape;12348;p126"/>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126"/>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126"/>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126"/>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126"/>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126"/>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126"/>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126"/>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126"/>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126"/>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8" name="Google Shape;12358;p126"/>
          <p:cNvGrpSpPr/>
          <p:nvPr/>
        </p:nvGrpSpPr>
        <p:grpSpPr>
          <a:xfrm>
            <a:off x="7262890" y="3627366"/>
            <a:ext cx="357138" cy="352018"/>
            <a:chOff x="7415290" y="3802816"/>
            <a:chExt cx="357138" cy="352018"/>
          </a:xfrm>
        </p:grpSpPr>
        <p:sp>
          <p:nvSpPr>
            <p:cNvPr id="12359" name="Google Shape;12359;p126"/>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126"/>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126"/>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126"/>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126"/>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126"/>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126"/>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126"/>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7" name="Google Shape;12367;p126"/>
          <p:cNvGrpSpPr/>
          <p:nvPr/>
        </p:nvGrpSpPr>
        <p:grpSpPr>
          <a:xfrm>
            <a:off x="6737312" y="3657963"/>
            <a:ext cx="355230" cy="293401"/>
            <a:chOff x="6889712" y="3833413"/>
            <a:chExt cx="355230" cy="293401"/>
          </a:xfrm>
        </p:grpSpPr>
        <p:sp>
          <p:nvSpPr>
            <p:cNvPr id="12368" name="Google Shape;12368;p126"/>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126"/>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126"/>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126"/>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126"/>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126"/>
          <p:cNvGrpSpPr/>
          <p:nvPr/>
        </p:nvGrpSpPr>
        <p:grpSpPr>
          <a:xfrm>
            <a:off x="7707152" y="3660420"/>
            <a:ext cx="282318" cy="337168"/>
            <a:chOff x="1635875" y="237775"/>
            <a:chExt cx="4370250" cy="5219325"/>
          </a:xfrm>
        </p:grpSpPr>
        <p:sp>
          <p:nvSpPr>
            <p:cNvPr id="12374" name="Google Shape;12374;p126"/>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126"/>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126"/>
          <p:cNvGrpSpPr/>
          <p:nvPr/>
        </p:nvGrpSpPr>
        <p:grpSpPr>
          <a:xfrm>
            <a:off x="3103963" y="3185690"/>
            <a:ext cx="297886" cy="337578"/>
            <a:chOff x="3103963" y="3361140"/>
            <a:chExt cx="297886" cy="337578"/>
          </a:xfrm>
        </p:grpSpPr>
        <p:sp>
          <p:nvSpPr>
            <p:cNvPr id="12377" name="Google Shape;12377;p126"/>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126"/>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126"/>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12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126"/>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12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12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126"/>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12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126"/>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12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126"/>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12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126"/>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12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126"/>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126"/>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12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12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12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12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126"/>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126"/>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12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1" name="Google Shape;12401;p126"/>
          <p:cNvGrpSpPr/>
          <p:nvPr/>
        </p:nvGrpSpPr>
        <p:grpSpPr>
          <a:xfrm>
            <a:off x="2667821" y="3185658"/>
            <a:ext cx="273046" cy="337801"/>
            <a:chOff x="2667821" y="3361108"/>
            <a:chExt cx="273046" cy="337801"/>
          </a:xfrm>
        </p:grpSpPr>
        <p:sp>
          <p:nvSpPr>
            <p:cNvPr id="12402" name="Google Shape;12402;p126"/>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126"/>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126"/>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126"/>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126"/>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126"/>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126"/>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126"/>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126"/>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126"/>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126"/>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126"/>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126"/>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126"/>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126"/>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126"/>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126"/>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126"/>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126"/>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1" name="Google Shape;12421;p126"/>
          <p:cNvGrpSpPr/>
          <p:nvPr/>
        </p:nvGrpSpPr>
        <p:grpSpPr>
          <a:xfrm>
            <a:off x="2212469" y="3184863"/>
            <a:ext cx="282715" cy="338660"/>
            <a:chOff x="2212469" y="3360313"/>
            <a:chExt cx="282715" cy="338660"/>
          </a:xfrm>
        </p:grpSpPr>
        <p:sp>
          <p:nvSpPr>
            <p:cNvPr id="12422" name="Google Shape;12422;p126"/>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126"/>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126"/>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5" name="Google Shape;12425;p126"/>
          <p:cNvGrpSpPr/>
          <p:nvPr/>
        </p:nvGrpSpPr>
        <p:grpSpPr>
          <a:xfrm>
            <a:off x="1768821" y="3185658"/>
            <a:ext cx="278739" cy="339073"/>
            <a:chOff x="1768821" y="3361108"/>
            <a:chExt cx="278739" cy="339073"/>
          </a:xfrm>
        </p:grpSpPr>
        <p:sp>
          <p:nvSpPr>
            <p:cNvPr id="12426" name="Google Shape;12426;p126"/>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126"/>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126"/>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126"/>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126"/>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126"/>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126"/>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126"/>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126"/>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126"/>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126"/>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126"/>
          <p:cNvGrpSpPr/>
          <p:nvPr/>
        </p:nvGrpSpPr>
        <p:grpSpPr>
          <a:xfrm>
            <a:off x="5337883" y="3161423"/>
            <a:ext cx="307141" cy="376826"/>
            <a:chOff x="5337883" y="3336873"/>
            <a:chExt cx="307141" cy="376826"/>
          </a:xfrm>
        </p:grpSpPr>
        <p:sp>
          <p:nvSpPr>
            <p:cNvPr id="12438" name="Google Shape;12438;p126"/>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126"/>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126"/>
          <p:cNvGrpSpPr/>
          <p:nvPr/>
        </p:nvGrpSpPr>
        <p:grpSpPr>
          <a:xfrm>
            <a:off x="4883835" y="3161805"/>
            <a:ext cx="323425" cy="377557"/>
            <a:chOff x="4883835" y="3337255"/>
            <a:chExt cx="323425" cy="377557"/>
          </a:xfrm>
        </p:grpSpPr>
        <p:sp>
          <p:nvSpPr>
            <p:cNvPr id="12441" name="Google Shape;12441;p126"/>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126"/>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126"/>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126"/>
          <p:cNvGrpSpPr/>
          <p:nvPr/>
        </p:nvGrpSpPr>
        <p:grpSpPr>
          <a:xfrm>
            <a:off x="6193310" y="3231839"/>
            <a:ext cx="352590" cy="237488"/>
            <a:chOff x="6193310" y="3407289"/>
            <a:chExt cx="352590" cy="237488"/>
          </a:xfrm>
        </p:grpSpPr>
        <p:sp>
          <p:nvSpPr>
            <p:cNvPr id="12445" name="Google Shape;12445;p126"/>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126"/>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126"/>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126"/>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126"/>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0" name="Google Shape;12450;p126"/>
          <p:cNvGrpSpPr/>
          <p:nvPr/>
        </p:nvGrpSpPr>
        <p:grpSpPr>
          <a:xfrm>
            <a:off x="6637117" y="3222393"/>
            <a:ext cx="353735" cy="254504"/>
            <a:chOff x="6637117" y="3397843"/>
            <a:chExt cx="353735" cy="254504"/>
          </a:xfrm>
        </p:grpSpPr>
        <p:sp>
          <p:nvSpPr>
            <p:cNvPr id="12451" name="Google Shape;12451;p126"/>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126"/>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126"/>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126"/>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126"/>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126"/>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126"/>
          <p:cNvGrpSpPr/>
          <p:nvPr/>
        </p:nvGrpSpPr>
        <p:grpSpPr>
          <a:xfrm>
            <a:off x="7075994" y="3174081"/>
            <a:ext cx="360637" cy="352336"/>
            <a:chOff x="7075994" y="3349531"/>
            <a:chExt cx="360637" cy="352336"/>
          </a:xfrm>
        </p:grpSpPr>
        <p:sp>
          <p:nvSpPr>
            <p:cNvPr id="12458" name="Google Shape;12458;p126"/>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126"/>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126"/>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126"/>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126"/>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126"/>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126"/>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126"/>
          <p:cNvGrpSpPr/>
          <p:nvPr/>
        </p:nvGrpSpPr>
        <p:grpSpPr>
          <a:xfrm>
            <a:off x="7651983" y="3173731"/>
            <a:ext cx="107183" cy="352399"/>
            <a:chOff x="7651983" y="3349181"/>
            <a:chExt cx="107183" cy="352399"/>
          </a:xfrm>
        </p:grpSpPr>
        <p:sp>
          <p:nvSpPr>
            <p:cNvPr id="12466" name="Google Shape;12466;p126"/>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126"/>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126"/>
          <p:cNvGrpSpPr/>
          <p:nvPr/>
        </p:nvGrpSpPr>
        <p:grpSpPr>
          <a:xfrm>
            <a:off x="7973468" y="3206872"/>
            <a:ext cx="352590" cy="287072"/>
            <a:chOff x="7973468" y="3382322"/>
            <a:chExt cx="352590" cy="287072"/>
          </a:xfrm>
        </p:grpSpPr>
        <p:sp>
          <p:nvSpPr>
            <p:cNvPr id="12469" name="Google Shape;12469;p126"/>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126"/>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126"/>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126"/>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126"/>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126"/>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126"/>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126"/>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126"/>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126"/>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126"/>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126"/>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1" name="Google Shape;12481;p12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482" name="Google Shape;12482;p12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86" name="Shape 12486"/>
        <p:cNvGrpSpPr/>
        <p:nvPr/>
      </p:nvGrpSpPr>
      <p:grpSpPr>
        <a:xfrm>
          <a:off x="0" y="0"/>
          <a:ext cx="0" cy="0"/>
          <a:chOff x="0" y="0"/>
          <a:chExt cx="0" cy="0"/>
        </a:xfrm>
      </p:grpSpPr>
      <p:grpSp>
        <p:nvGrpSpPr>
          <p:cNvPr id="12487" name="Google Shape;12487;p127"/>
          <p:cNvGrpSpPr/>
          <p:nvPr/>
        </p:nvGrpSpPr>
        <p:grpSpPr>
          <a:xfrm>
            <a:off x="821808" y="1576858"/>
            <a:ext cx="347872" cy="347488"/>
            <a:chOff x="849677" y="1500658"/>
            <a:chExt cx="347872" cy="347488"/>
          </a:xfrm>
        </p:grpSpPr>
        <p:sp>
          <p:nvSpPr>
            <p:cNvPr id="12488" name="Google Shape;12488;p127"/>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127"/>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127"/>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127"/>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127"/>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127"/>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127"/>
          <p:cNvGrpSpPr/>
          <p:nvPr/>
        </p:nvGrpSpPr>
        <p:grpSpPr>
          <a:xfrm>
            <a:off x="1387984" y="1576858"/>
            <a:ext cx="315872" cy="347488"/>
            <a:chOff x="1415853" y="1500658"/>
            <a:chExt cx="315872" cy="347488"/>
          </a:xfrm>
        </p:grpSpPr>
        <p:sp>
          <p:nvSpPr>
            <p:cNvPr id="12495" name="Google Shape;12495;p127"/>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127"/>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127"/>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127"/>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9" name="Google Shape;12499;p127"/>
          <p:cNvGrpSpPr/>
          <p:nvPr/>
        </p:nvGrpSpPr>
        <p:grpSpPr>
          <a:xfrm>
            <a:off x="4669520" y="1576858"/>
            <a:ext cx="347520" cy="347104"/>
            <a:chOff x="4697389" y="1500658"/>
            <a:chExt cx="347520" cy="347104"/>
          </a:xfrm>
        </p:grpSpPr>
        <p:sp>
          <p:nvSpPr>
            <p:cNvPr id="12500" name="Google Shape;12500;p127"/>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127"/>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127"/>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3" name="Google Shape;12503;p127"/>
          <p:cNvGrpSpPr/>
          <p:nvPr/>
        </p:nvGrpSpPr>
        <p:grpSpPr>
          <a:xfrm>
            <a:off x="3575664" y="2041146"/>
            <a:ext cx="347520" cy="353760"/>
            <a:chOff x="3603533" y="1964946"/>
            <a:chExt cx="347520" cy="353760"/>
          </a:xfrm>
        </p:grpSpPr>
        <p:sp>
          <p:nvSpPr>
            <p:cNvPr id="12504" name="Google Shape;12504;p127"/>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127"/>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127"/>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127"/>
          <p:cNvGrpSpPr/>
          <p:nvPr/>
        </p:nvGrpSpPr>
        <p:grpSpPr>
          <a:xfrm>
            <a:off x="1922896" y="2040538"/>
            <a:ext cx="357792" cy="352448"/>
            <a:chOff x="1950765" y="1964338"/>
            <a:chExt cx="357792" cy="352448"/>
          </a:xfrm>
        </p:grpSpPr>
        <p:sp>
          <p:nvSpPr>
            <p:cNvPr id="12508" name="Google Shape;12508;p127"/>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127"/>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127"/>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127"/>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127"/>
          <p:cNvGrpSpPr/>
          <p:nvPr/>
        </p:nvGrpSpPr>
        <p:grpSpPr>
          <a:xfrm>
            <a:off x="7407760" y="2040890"/>
            <a:ext cx="367712" cy="353248"/>
            <a:chOff x="7435629" y="1964690"/>
            <a:chExt cx="367712" cy="353248"/>
          </a:xfrm>
        </p:grpSpPr>
        <p:sp>
          <p:nvSpPr>
            <p:cNvPr id="12513" name="Google Shape;12513;p127"/>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127"/>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127"/>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127"/>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127"/>
          <p:cNvGrpSpPr/>
          <p:nvPr/>
        </p:nvGrpSpPr>
        <p:grpSpPr>
          <a:xfrm>
            <a:off x="2484880" y="2041242"/>
            <a:ext cx="333024" cy="352896"/>
            <a:chOff x="2512749" y="1965042"/>
            <a:chExt cx="333024" cy="352896"/>
          </a:xfrm>
        </p:grpSpPr>
        <p:sp>
          <p:nvSpPr>
            <p:cNvPr id="12518" name="Google Shape;12518;p127"/>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127"/>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127"/>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127"/>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127"/>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127"/>
          <p:cNvGrpSpPr/>
          <p:nvPr/>
        </p:nvGrpSpPr>
        <p:grpSpPr>
          <a:xfrm>
            <a:off x="1370448" y="2057978"/>
            <a:ext cx="365792" cy="335392"/>
            <a:chOff x="1398317" y="1981778"/>
            <a:chExt cx="365792" cy="335392"/>
          </a:xfrm>
        </p:grpSpPr>
        <p:sp>
          <p:nvSpPr>
            <p:cNvPr id="12524" name="Google Shape;12524;p127"/>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127"/>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127"/>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127"/>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127"/>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127"/>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0" name="Google Shape;12530;p127"/>
          <p:cNvGrpSpPr/>
          <p:nvPr/>
        </p:nvGrpSpPr>
        <p:grpSpPr>
          <a:xfrm>
            <a:off x="3024368" y="2079770"/>
            <a:ext cx="353600" cy="314752"/>
            <a:chOff x="3052237" y="2003570"/>
            <a:chExt cx="353600" cy="314752"/>
          </a:xfrm>
        </p:grpSpPr>
        <p:sp>
          <p:nvSpPr>
            <p:cNvPr id="12531" name="Google Shape;12531;p127"/>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127"/>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127"/>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127"/>
          <p:cNvGrpSpPr/>
          <p:nvPr/>
        </p:nvGrpSpPr>
        <p:grpSpPr>
          <a:xfrm>
            <a:off x="1376144" y="3034266"/>
            <a:ext cx="368096" cy="223968"/>
            <a:chOff x="1404013" y="2958066"/>
            <a:chExt cx="368096" cy="223968"/>
          </a:xfrm>
        </p:grpSpPr>
        <p:sp>
          <p:nvSpPr>
            <p:cNvPr id="12535" name="Google Shape;12535;p127"/>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127"/>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7" name="Google Shape;12537;p127"/>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127"/>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9" name="Google Shape;12539;p127"/>
          <p:cNvGrpSpPr/>
          <p:nvPr/>
        </p:nvGrpSpPr>
        <p:grpSpPr>
          <a:xfrm>
            <a:off x="1923280" y="2961402"/>
            <a:ext cx="370368" cy="367328"/>
            <a:chOff x="1951149" y="2885202"/>
            <a:chExt cx="370368" cy="367328"/>
          </a:xfrm>
        </p:grpSpPr>
        <p:sp>
          <p:nvSpPr>
            <p:cNvPr id="12540" name="Google Shape;12540;p127"/>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127"/>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127"/>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3" name="Google Shape;12543;p127"/>
          <p:cNvGrpSpPr/>
          <p:nvPr/>
        </p:nvGrpSpPr>
        <p:grpSpPr>
          <a:xfrm>
            <a:off x="2473808" y="2982362"/>
            <a:ext cx="367328" cy="327296"/>
            <a:chOff x="2501677" y="2906162"/>
            <a:chExt cx="367328" cy="327296"/>
          </a:xfrm>
        </p:grpSpPr>
        <p:sp>
          <p:nvSpPr>
            <p:cNvPr id="12544" name="Google Shape;12544;p127"/>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127"/>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127"/>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7" name="Google Shape;12547;p127"/>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8" name="Google Shape;12548;p127"/>
          <p:cNvGrpSpPr/>
          <p:nvPr/>
        </p:nvGrpSpPr>
        <p:grpSpPr>
          <a:xfrm>
            <a:off x="3022448" y="2969914"/>
            <a:ext cx="367712" cy="354240"/>
            <a:chOff x="3050317" y="2893714"/>
            <a:chExt cx="367712" cy="354240"/>
          </a:xfrm>
        </p:grpSpPr>
        <p:sp>
          <p:nvSpPr>
            <p:cNvPr id="12549" name="Google Shape;12549;p127"/>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127"/>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1" name="Google Shape;12551;p127"/>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127"/>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3" name="Google Shape;12553;p127"/>
          <p:cNvGrpSpPr/>
          <p:nvPr/>
        </p:nvGrpSpPr>
        <p:grpSpPr>
          <a:xfrm>
            <a:off x="7503408" y="2962554"/>
            <a:ext cx="185184" cy="367296"/>
            <a:chOff x="7531277" y="2886354"/>
            <a:chExt cx="185184" cy="367296"/>
          </a:xfrm>
        </p:grpSpPr>
        <p:sp>
          <p:nvSpPr>
            <p:cNvPr id="12554" name="Google Shape;12554;p127"/>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127"/>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127"/>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7" name="Google Shape;12557;p127"/>
          <p:cNvGrpSpPr/>
          <p:nvPr/>
        </p:nvGrpSpPr>
        <p:grpSpPr>
          <a:xfrm>
            <a:off x="6898768" y="2962938"/>
            <a:ext cx="297184" cy="367296"/>
            <a:chOff x="6926637" y="2886738"/>
            <a:chExt cx="297184" cy="367296"/>
          </a:xfrm>
        </p:grpSpPr>
        <p:sp>
          <p:nvSpPr>
            <p:cNvPr id="12558" name="Google Shape;12558;p127"/>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127"/>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127"/>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1" name="Google Shape;12561;p127"/>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127"/>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3" name="Google Shape;12563;p127"/>
          <p:cNvGrpSpPr/>
          <p:nvPr/>
        </p:nvGrpSpPr>
        <p:grpSpPr>
          <a:xfrm>
            <a:off x="6312784" y="2962554"/>
            <a:ext cx="370368" cy="368064"/>
            <a:chOff x="6340653" y="2886354"/>
            <a:chExt cx="370368" cy="368064"/>
          </a:xfrm>
        </p:grpSpPr>
        <p:sp>
          <p:nvSpPr>
            <p:cNvPr id="12564" name="Google Shape;12564;p127"/>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127"/>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127"/>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127"/>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127"/>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127"/>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0" name="Google Shape;12570;p127"/>
          <p:cNvGrpSpPr/>
          <p:nvPr/>
        </p:nvGrpSpPr>
        <p:grpSpPr>
          <a:xfrm>
            <a:off x="5218928" y="2057626"/>
            <a:ext cx="354752" cy="336512"/>
            <a:chOff x="5246797" y="1981426"/>
            <a:chExt cx="354752" cy="336512"/>
          </a:xfrm>
        </p:grpSpPr>
        <p:sp>
          <p:nvSpPr>
            <p:cNvPr id="12571" name="Google Shape;12571;p127"/>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127"/>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127"/>
          <p:cNvGrpSpPr/>
          <p:nvPr/>
        </p:nvGrpSpPr>
        <p:grpSpPr>
          <a:xfrm>
            <a:off x="4120880" y="2178266"/>
            <a:ext cx="355136" cy="216256"/>
            <a:chOff x="4148749" y="2102066"/>
            <a:chExt cx="355136" cy="216256"/>
          </a:xfrm>
        </p:grpSpPr>
        <p:sp>
          <p:nvSpPr>
            <p:cNvPr id="12574" name="Google Shape;12574;p127"/>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127"/>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127"/>
          <p:cNvGrpSpPr/>
          <p:nvPr/>
        </p:nvGrpSpPr>
        <p:grpSpPr>
          <a:xfrm>
            <a:off x="5766800" y="2077626"/>
            <a:ext cx="354752" cy="315360"/>
            <a:chOff x="5794669" y="2001426"/>
            <a:chExt cx="354752" cy="315360"/>
          </a:xfrm>
        </p:grpSpPr>
        <p:sp>
          <p:nvSpPr>
            <p:cNvPr id="12577" name="Google Shape;12577;p127"/>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127"/>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127"/>
          <p:cNvGrpSpPr/>
          <p:nvPr/>
        </p:nvGrpSpPr>
        <p:grpSpPr>
          <a:xfrm>
            <a:off x="6317360" y="2106042"/>
            <a:ext cx="352832" cy="289216"/>
            <a:chOff x="6345229" y="2029842"/>
            <a:chExt cx="352832" cy="289216"/>
          </a:xfrm>
        </p:grpSpPr>
        <p:sp>
          <p:nvSpPr>
            <p:cNvPr id="12580" name="Google Shape;12580;p127"/>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127"/>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127"/>
          <p:cNvGrpSpPr/>
          <p:nvPr/>
        </p:nvGrpSpPr>
        <p:grpSpPr>
          <a:xfrm>
            <a:off x="4669520" y="2112538"/>
            <a:ext cx="354752" cy="281984"/>
            <a:chOff x="4697389" y="2036338"/>
            <a:chExt cx="354752" cy="281984"/>
          </a:xfrm>
        </p:grpSpPr>
        <p:sp>
          <p:nvSpPr>
            <p:cNvPr id="12583" name="Google Shape;12583;p127"/>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127"/>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5" name="Google Shape;12585;p127"/>
          <p:cNvGrpSpPr/>
          <p:nvPr/>
        </p:nvGrpSpPr>
        <p:grpSpPr>
          <a:xfrm>
            <a:off x="1376144" y="2500954"/>
            <a:ext cx="353600" cy="354944"/>
            <a:chOff x="1404013" y="2424754"/>
            <a:chExt cx="353600" cy="354944"/>
          </a:xfrm>
        </p:grpSpPr>
        <p:sp>
          <p:nvSpPr>
            <p:cNvPr id="12586" name="Google Shape;12586;p127"/>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127"/>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127"/>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127"/>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127"/>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1" name="Google Shape;12591;p127"/>
          <p:cNvGrpSpPr/>
          <p:nvPr/>
        </p:nvGrpSpPr>
        <p:grpSpPr>
          <a:xfrm>
            <a:off x="826384" y="2504474"/>
            <a:ext cx="355104" cy="351040"/>
            <a:chOff x="854253" y="2428274"/>
            <a:chExt cx="355104" cy="351040"/>
          </a:xfrm>
        </p:grpSpPr>
        <p:sp>
          <p:nvSpPr>
            <p:cNvPr id="12592" name="Google Shape;12592;p127"/>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127"/>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127"/>
          <p:cNvGrpSpPr/>
          <p:nvPr/>
        </p:nvGrpSpPr>
        <p:grpSpPr>
          <a:xfrm>
            <a:off x="6869040" y="2517146"/>
            <a:ext cx="354752" cy="275904"/>
            <a:chOff x="6896909" y="2440946"/>
            <a:chExt cx="354752" cy="275904"/>
          </a:xfrm>
        </p:grpSpPr>
        <p:sp>
          <p:nvSpPr>
            <p:cNvPr id="12595" name="Google Shape;12595;p127"/>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127"/>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7" name="Google Shape;12597;p127"/>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8" name="Google Shape;12598;p127"/>
          <p:cNvGrpSpPr/>
          <p:nvPr/>
        </p:nvGrpSpPr>
        <p:grpSpPr>
          <a:xfrm>
            <a:off x="5237200" y="2500954"/>
            <a:ext cx="321984" cy="354560"/>
            <a:chOff x="5265069" y="2424754"/>
            <a:chExt cx="321984" cy="354560"/>
          </a:xfrm>
        </p:grpSpPr>
        <p:sp>
          <p:nvSpPr>
            <p:cNvPr id="12599" name="Google Shape;12599;p127"/>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127"/>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127"/>
          <p:cNvGrpSpPr/>
          <p:nvPr/>
        </p:nvGrpSpPr>
        <p:grpSpPr>
          <a:xfrm>
            <a:off x="4122800" y="2542970"/>
            <a:ext cx="355104" cy="259584"/>
            <a:chOff x="4150669" y="2466770"/>
            <a:chExt cx="355104" cy="259584"/>
          </a:xfrm>
        </p:grpSpPr>
        <p:sp>
          <p:nvSpPr>
            <p:cNvPr id="12602" name="Google Shape;12602;p127"/>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127"/>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127"/>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127"/>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6" name="Google Shape;12606;p127"/>
          <p:cNvGrpSpPr/>
          <p:nvPr/>
        </p:nvGrpSpPr>
        <p:grpSpPr>
          <a:xfrm>
            <a:off x="4671824" y="2501146"/>
            <a:ext cx="354336" cy="353984"/>
            <a:chOff x="4699693" y="2424946"/>
            <a:chExt cx="354336" cy="353984"/>
          </a:xfrm>
        </p:grpSpPr>
        <p:sp>
          <p:nvSpPr>
            <p:cNvPr id="12607" name="Google Shape;12607;p127"/>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127"/>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9" name="Google Shape;12609;p127"/>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127"/>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1" name="Google Shape;12611;p127"/>
          <p:cNvGrpSpPr/>
          <p:nvPr/>
        </p:nvGrpSpPr>
        <p:grpSpPr>
          <a:xfrm>
            <a:off x="1925168" y="2628442"/>
            <a:ext cx="355136" cy="227072"/>
            <a:chOff x="1953037" y="2552242"/>
            <a:chExt cx="355136" cy="227072"/>
          </a:xfrm>
        </p:grpSpPr>
        <p:sp>
          <p:nvSpPr>
            <p:cNvPr id="12612" name="Google Shape;12612;p127"/>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127"/>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4" name="Google Shape;12614;p127"/>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5" name="Google Shape;12615;p127"/>
          <p:cNvGrpSpPr/>
          <p:nvPr/>
        </p:nvGrpSpPr>
        <p:grpSpPr>
          <a:xfrm>
            <a:off x="2473072" y="2603418"/>
            <a:ext cx="355104" cy="250944"/>
            <a:chOff x="2500941" y="2527218"/>
            <a:chExt cx="355104" cy="250944"/>
          </a:xfrm>
        </p:grpSpPr>
        <p:sp>
          <p:nvSpPr>
            <p:cNvPr id="12616" name="Google Shape;12616;p127"/>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127"/>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127"/>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127"/>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127"/>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1" name="Google Shape;12621;p127"/>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2" name="Google Shape;12622;p127"/>
          <p:cNvGrpSpPr/>
          <p:nvPr/>
        </p:nvGrpSpPr>
        <p:grpSpPr>
          <a:xfrm>
            <a:off x="7965936" y="2503322"/>
            <a:ext cx="356256" cy="351808"/>
            <a:chOff x="7993805" y="2427122"/>
            <a:chExt cx="356256" cy="351808"/>
          </a:xfrm>
        </p:grpSpPr>
        <p:sp>
          <p:nvSpPr>
            <p:cNvPr id="12623" name="Google Shape;12623;p127"/>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127"/>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127"/>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127"/>
          <p:cNvGrpSpPr/>
          <p:nvPr/>
        </p:nvGrpSpPr>
        <p:grpSpPr>
          <a:xfrm>
            <a:off x="850768" y="2041210"/>
            <a:ext cx="308640" cy="353312"/>
            <a:chOff x="878637" y="1965010"/>
            <a:chExt cx="308640" cy="353312"/>
          </a:xfrm>
        </p:grpSpPr>
        <p:sp>
          <p:nvSpPr>
            <p:cNvPr id="12627" name="Google Shape;12627;p127"/>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127"/>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127"/>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0" name="Google Shape;12630;p127"/>
          <p:cNvGrpSpPr/>
          <p:nvPr/>
        </p:nvGrpSpPr>
        <p:grpSpPr>
          <a:xfrm>
            <a:off x="6868272" y="2040922"/>
            <a:ext cx="348256" cy="352448"/>
            <a:chOff x="6896141" y="1964722"/>
            <a:chExt cx="348256" cy="352448"/>
          </a:xfrm>
        </p:grpSpPr>
        <p:sp>
          <p:nvSpPr>
            <p:cNvPr id="12631" name="Google Shape;12631;p127"/>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127"/>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127"/>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4" name="Google Shape;12634;p127"/>
          <p:cNvGrpSpPr/>
          <p:nvPr/>
        </p:nvGrpSpPr>
        <p:grpSpPr>
          <a:xfrm>
            <a:off x="7962128" y="2091578"/>
            <a:ext cx="355136" cy="303328"/>
            <a:chOff x="7989997" y="2015378"/>
            <a:chExt cx="355136" cy="303328"/>
          </a:xfrm>
        </p:grpSpPr>
        <p:sp>
          <p:nvSpPr>
            <p:cNvPr id="12635" name="Google Shape;12635;p127"/>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127"/>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127"/>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8" name="Google Shape;12638;p127"/>
          <p:cNvGrpSpPr/>
          <p:nvPr/>
        </p:nvGrpSpPr>
        <p:grpSpPr>
          <a:xfrm>
            <a:off x="3570352" y="1585562"/>
            <a:ext cx="348640" cy="330784"/>
            <a:chOff x="3598221" y="1509362"/>
            <a:chExt cx="348640" cy="330784"/>
          </a:xfrm>
        </p:grpSpPr>
        <p:sp>
          <p:nvSpPr>
            <p:cNvPr id="12639" name="Google Shape;12639;p127"/>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127"/>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127"/>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127"/>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127"/>
          <p:cNvGrpSpPr/>
          <p:nvPr/>
        </p:nvGrpSpPr>
        <p:grpSpPr>
          <a:xfrm>
            <a:off x="5218928" y="1576858"/>
            <a:ext cx="347872" cy="347488"/>
            <a:chOff x="5246797" y="1500658"/>
            <a:chExt cx="347872" cy="347488"/>
          </a:xfrm>
        </p:grpSpPr>
        <p:sp>
          <p:nvSpPr>
            <p:cNvPr id="12644" name="Google Shape;12644;p127"/>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127"/>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127"/>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127"/>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8" name="Google Shape;12648;p127"/>
          <p:cNvGrpSpPr/>
          <p:nvPr/>
        </p:nvGrpSpPr>
        <p:grpSpPr>
          <a:xfrm>
            <a:off x="5768720" y="1576858"/>
            <a:ext cx="349024" cy="346752"/>
            <a:chOff x="5796589" y="1500658"/>
            <a:chExt cx="349024" cy="346752"/>
          </a:xfrm>
        </p:grpSpPr>
        <p:sp>
          <p:nvSpPr>
            <p:cNvPr id="12649" name="Google Shape;12649;p127"/>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0" name="Google Shape;12650;p127"/>
            <p:cNvGrpSpPr/>
            <p:nvPr/>
          </p:nvGrpSpPr>
          <p:grpSpPr>
            <a:xfrm>
              <a:off x="5796589" y="1500658"/>
              <a:ext cx="349024" cy="346752"/>
              <a:chOff x="5796589" y="1500658"/>
              <a:chExt cx="349024" cy="346752"/>
            </a:xfrm>
          </p:grpSpPr>
          <p:sp>
            <p:nvSpPr>
              <p:cNvPr id="12651" name="Google Shape;12651;p127"/>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127"/>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127"/>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127"/>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55" name="Google Shape;12655;p127"/>
          <p:cNvGrpSpPr/>
          <p:nvPr/>
        </p:nvGrpSpPr>
        <p:grpSpPr>
          <a:xfrm>
            <a:off x="6867504" y="1578778"/>
            <a:ext cx="348640" cy="343296"/>
            <a:chOff x="6895373" y="1502578"/>
            <a:chExt cx="348640" cy="343296"/>
          </a:xfrm>
        </p:grpSpPr>
        <p:sp>
          <p:nvSpPr>
            <p:cNvPr id="12656" name="Google Shape;12656;p127"/>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127"/>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127"/>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9" name="Google Shape;12659;p127"/>
          <p:cNvGrpSpPr/>
          <p:nvPr/>
        </p:nvGrpSpPr>
        <p:grpSpPr>
          <a:xfrm>
            <a:off x="4119728" y="1581658"/>
            <a:ext cx="347904" cy="336992"/>
            <a:chOff x="4147597" y="1505458"/>
            <a:chExt cx="347904" cy="336992"/>
          </a:xfrm>
        </p:grpSpPr>
        <p:sp>
          <p:nvSpPr>
            <p:cNvPr id="12660" name="Google Shape;12660;p127"/>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127"/>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127"/>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127"/>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127"/>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127"/>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127"/>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7" name="Google Shape;12667;p127"/>
          <p:cNvGrpSpPr/>
          <p:nvPr/>
        </p:nvGrpSpPr>
        <p:grpSpPr>
          <a:xfrm>
            <a:off x="2471536" y="1576090"/>
            <a:ext cx="347488" cy="348256"/>
            <a:chOff x="2499405" y="1499890"/>
            <a:chExt cx="347488" cy="348256"/>
          </a:xfrm>
        </p:grpSpPr>
        <p:sp>
          <p:nvSpPr>
            <p:cNvPr id="12668" name="Google Shape;12668;p127"/>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127"/>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127"/>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127"/>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127"/>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3" name="Google Shape;12673;p127"/>
          <p:cNvGrpSpPr/>
          <p:nvPr/>
        </p:nvGrpSpPr>
        <p:grpSpPr>
          <a:xfrm>
            <a:off x="1928976" y="1576698"/>
            <a:ext cx="331520" cy="348032"/>
            <a:chOff x="1956845" y="1500498"/>
            <a:chExt cx="331520" cy="348032"/>
          </a:xfrm>
        </p:grpSpPr>
        <p:sp>
          <p:nvSpPr>
            <p:cNvPr id="12674" name="Google Shape;12674;p127"/>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127"/>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127"/>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127"/>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127"/>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127"/>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127"/>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127"/>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127"/>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127"/>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127"/>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127"/>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6" name="Google Shape;12686;p127"/>
          <p:cNvGrpSpPr/>
          <p:nvPr/>
        </p:nvGrpSpPr>
        <p:grpSpPr>
          <a:xfrm>
            <a:off x="6317744" y="1626074"/>
            <a:ext cx="348640" cy="250656"/>
            <a:chOff x="6345613" y="1549874"/>
            <a:chExt cx="348640" cy="250656"/>
          </a:xfrm>
        </p:grpSpPr>
        <p:sp>
          <p:nvSpPr>
            <p:cNvPr id="12687" name="Google Shape;12687;p127"/>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127"/>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127"/>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127"/>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127"/>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127"/>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127"/>
          <p:cNvGrpSpPr/>
          <p:nvPr/>
        </p:nvGrpSpPr>
        <p:grpSpPr>
          <a:xfrm>
            <a:off x="7416912" y="1583226"/>
            <a:ext cx="348640" cy="334272"/>
            <a:chOff x="7444781" y="1507026"/>
            <a:chExt cx="348640" cy="334272"/>
          </a:xfrm>
        </p:grpSpPr>
        <p:sp>
          <p:nvSpPr>
            <p:cNvPr id="12694" name="Google Shape;12694;p127"/>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127"/>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127"/>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127"/>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127"/>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9" name="Google Shape;12699;p127"/>
          <p:cNvGrpSpPr/>
          <p:nvPr/>
        </p:nvGrpSpPr>
        <p:grpSpPr>
          <a:xfrm>
            <a:off x="7967472" y="1582938"/>
            <a:ext cx="347872" cy="334944"/>
            <a:chOff x="7995341" y="1506738"/>
            <a:chExt cx="347872" cy="334944"/>
          </a:xfrm>
        </p:grpSpPr>
        <p:sp>
          <p:nvSpPr>
            <p:cNvPr id="12700" name="Google Shape;12700;p127"/>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127"/>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127"/>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127"/>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127"/>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127"/>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127"/>
          <p:cNvGrpSpPr/>
          <p:nvPr/>
        </p:nvGrpSpPr>
        <p:grpSpPr>
          <a:xfrm>
            <a:off x="3020176" y="1599130"/>
            <a:ext cx="347872" cy="303904"/>
            <a:chOff x="3048045" y="1522930"/>
            <a:chExt cx="347872" cy="303904"/>
          </a:xfrm>
        </p:grpSpPr>
        <p:sp>
          <p:nvSpPr>
            <p:cNvPr id="12707" name="Google Shape;12707;p12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8" name="Google Shape;12708;p127"/>
            <p:cNvGrpSpPr/>
            <p:nvPr/>
          </p:nvGrpSpPr>
          <p:grpSpPr>
            <a:xfrm>
              <a:off x="3048045" y="1522930"/>
              <a:ext cx="347872" cy="303904"/>
              <a:chOff x="3048045" y="1522930"/>
              <a:chExt cx="347872" cy="303904"/>
            </a:xfrm>
          </p:grpSpPr>
          <p:sp>
            <p:nvSpPr>
              <p:cNvPr id="12709" name="Google Shape;12709;p127"/>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127"/>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11" name="Google Shape;12711;p127"/>
          <p:cNvGrpSpPr/>
          <p:nvPr/>
        </p:nvGrpSpPr>
        <p:grpSpPr>
          <a:xfrm>
            <a:off x="1105264" y="3428122"/>
            <a:ext cx="313984" cy="358560"/>
            <a:chOff x="1133133" y="3351922"/>
            <a:chExt cx="313984" cy="358560"/>
          </a:xfrm>
        </p:grpSpPr>
        <p:sp>
          <p:nvSpPr>
            <p:cNvPr id="12712" name="Google Shape;12712;p127"/>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127"/>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127"/>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127"/>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127"/>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127"/>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127"/>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127"/>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127"/>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127"/>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127"/>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127"/>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127"/>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127"/>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127"/>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127"/>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8" name="Google Shape;12728;p127"/>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9" name="Google Shape;12729;p127"/>
          <p:cNvGrpSpPr/>
          <p:nvPr/>
        </p:nvGrpSpPr>
        <p:grpSpPr>
          <a:xfrm>
            <a:off x="2767184" y="3428794"/>
            <a:ext cx="288448" cy="357120"/>
            <a:chOff x="2795053" y="3352594"/>
            <a:chExt cx="288448" cy="357120"/>
          </a:xfrm>
        </p:grpSpPr>
        <p:sp>
          <p:nvSpPr>
            <p:cNvPr id="12730" name="Google Shape;12730;p127"/>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127"/>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127"/>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127"/>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127"/>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127"/>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127"/>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127"/>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127"/>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127"/>
          <p:cNvGrpSpPr/>
          <p:nvPr/>
        </p:nvGrpSpPr>
        <p:grpSpPr>
          <a:xfrm>
            <a:off x="2208656" y="3429402"/>
            <a:ext cx="304832" cy="356512"/>
            <a:chOff x="2236525" y="3353202"/>
            <a:chExt cx="304832" cy="356512"/>
          </a:xfrm>
        </p:grpSpPr>
        <p:sp>
          <p:nvSpPr>
            <p:cNvPr id="12740" name="Google Shape;12740;p127"/>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127"/>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127"/>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3" name="Google Shape;12743;p127"/>
          <p:cNvGrpSpPr/>
          <p:nvPr/>
        </p:nvGrpSpPr>
        <p:grpSpPr>
          <a:xfrm>
            <a:off x="3882768" y="3428890"/>
            <a:ext cx="256800" cy="357024"/>
            <a:chOff x="3910637" y="3352690"/>
            <a:chExt cx="256800" cy="357024"/>
          </a:xfrm>
        </p:grpSpPr>
        <p:sp>
          <p:nvSpPr>
            <p:cNvPr id="12744" name="Google Shape;12744;p127"/>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127"/>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127"/>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127"/>
          <p:cNvGrpSpPr/>
          <p:nvPr/>
        </p:nvGrpSpPr>
        <p:grpSpPr>
          <a:xfrm>
            <a:off x="6028560" y="3428122"/>
            <a:ext cx="360064" cy="360096"/>
            <a:chOff x="6056429" y="3351922"/>
            <a:chExt cx="360064" cy="360096"/>
          </a:xfrm>
        </p:grpSpPr>
        <p:sp>
          <p:nvSpPr>
            <p:cNvPr id="12748" name="Google Shape;12748;p127"/>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127"/>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127"/>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127"/>
          <p:cNvGrpSpPr/>
          <p:nvPr/>
        </p:nvGrpSpPr>
        <p:grpSpPr>
          <a:xfrm>
            <a:off x="6581008" y="3429274"/>
            <a:ext cx="357408" cy="357408"/>
            <a:chOff x="6608877" y="3353074"/>
            <a:chExt cx="357408" cy="357408"/>
          </a:xfrm>
        </p:grpSpPr>
        <p:sp>
          <p:nvSpPr>
            <p:cNvPr id="12752" name="Google Shape;12752;p127"/>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127"/>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127"/>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127"/>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127"/>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127"/>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127"/>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9" name="Google Shape;12759;p127"/>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127"/>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1" name="Google Shape;12761;p127"/>
          <p:cNvGrpSpPr/>
          <p:nvPr/>
        </p:nvGrpSpPr>
        <p:grpSpPr>
          <a:xfrm>
            <a:off x="4931664" y="3446426"/>
            <a:ext cx="357408" cy="323488"/>
            <a:chOff x="4959533" y="3370226"/>
            <a:chExt cx="357408" cy="323488"/>
          </a:xfrm>
        </p:grpSpPr>
        <p:sp>
          <p:nvSpPr>
            <p:cNvPr id="12762" name="Google Shape;12762;p127"/>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127"/>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127"/>
          <p:cNvGrpSpPr/>
          <p:nvPr/>
        </p:nvGrpSpPr>
        <p:grpSpPr>
          <a:xfrm>
            <a:off x="7130768" y="3429274"/>
            <a:ext cx="357056" cy="357408"/>
            <a:chOff x="7158637" y="3353074"/>
            <a:chExt cx="357056" cy="357408"/>
          </a:xfrm>
        </p:grpSpPr>
        <p:sp>
          <p:nvSpPr>
            <p:cNvPr id="12765" name="Google Shape;12765;p127"/>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127"/>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127"/>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127"/>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127"/>
          <p:cNvGrpSpPr/>
          <p:nvPr/>
        </p:nvGrpSpPr>
        <p:grpSpPr>
          <a:xfrm>
            <a:off x="3288400" y="3428602"/>
            <a:ext cx="344832" cy="356544"/>
            <a:chOff x="3316269" y="3352402"/>
            <a:chExt cx="344832" cy="356544"/>
          </a:xfrm>
        </p:grpSpPr>
        <p:sp>
          <p:nvSpPr>
            <p:cNvPr id="12770" name="Google Shape;12770;p127"/>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127"/>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127"/>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127"/>
          <p:cNvGrpSpPr/>
          <p:nvPr/>
        </p:nvGrpSpPr>
        <p:grpSpPr>
          <a:xfrm>
            <a:off x="5481040" y="3447706"/>
            <a:ext cx="358560" cy="319552"/>
            <a:chOff x="5508909" y="3371506"/>
            <a:chExt cx="358560" cy="319552"/>
          </a:xfrm>
        </p:grpSpPr>
        <p:sp>
          <p:nvSpPr>
            <p:cNvPr id="12774" name="Google Shape;12774;p127"/>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127"/>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127"/>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127"/>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127"/>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127"/>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127"/>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127"/>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127"/>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127"/>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4" name="Google Shape;12784;p12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88" name="Shape 12788"/>
        <p:cNvGrpSpPr/>
        <p:nvPr/>
      </p:nvGrpSpPr>
      <p:grpSpPr>
        <a:xfrm>
          <a:off x="0" y="0"/>
          <a:ext cx="0" cy="0"/>
          <a:chOff x="0" y="0"/>
          <a:chExt cx="0" cy="0"/>
        </a:xfrm>
      </p:grpSpPr>
      <p:sp>
        <p:nvSpPr>
          <p:cNvPr id="12789" name="Google Shape;12789;p128"/>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0" name="Google Shape;12790;p128"/>
          <p:cNvGrpSpPr/>
          <p:nvPr/>
        </p:nvGrpSpPr>
        <p:grpSpPr>
          <a:xfrm>
            <a:off x="3026217" y="3893352"/>
            <a:ext cx="346056" cy="345674"/>
            <a:chOff x="3303268" y="3817349"/>
            <a:chExt cx="346056" cy="345674"/>
          </a:xfrm>
        </p:grpSpPr>
        <p:sp>
          <p:nvSpPr>
            <p:cNvPr id="12791" name="Google Shape;12791;p12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12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12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12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5" name="Google Shape;12795;p128"/>
          <p:cNvGrpSpPr/>
          <p:nvPr/>
        </p:nvGrpSpPr>
        <p:grpSpPr>
          <a:xfrm>
            <a:off x="3475306" y="3893352"/>
            <a:ext cx="346056" cy="345674"/>
            <a:chOff x="3752358" y="3817349"/>
            <a:chExt cx="346056" cy="345674"/>
          </a:xfrm>
        </p:grpSpPr>
        <p:sp>
          <p:nvSpPr>
            <p:cNvPr id="12796" name="Google Shape;12796;p12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12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12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12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128"/>
          <p:cNvGrpSpPr/>
          <p:nvPr/>
        </p:nvGrpSpPr>
        <p:grpSpPr>
          <a:xfrm>
            <a:off x="4822956" y="3893352"/>
            <a:ext cx="346024" cy="345674"/>
            <a:chOff x="5100008" y="3817349"/>
            <a:chExt cx="346024" cy="345674"/>
          </a:xfrm>
        </p:grpSpPr>
        <p:sp>
          <p:nvSpPr>
            <p:cNvPr id="12801" name="Google Shape;12801;p128"/>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128"/>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128"/>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128"/>
          <p:cNvGrpSpPr/>
          <p:nvPr/>
        </p:nvGrpSpPr>
        <p:grpSpPr>
          <a:xfrm>
            <a:off x="5721867" y="3893352"/>
            <a:ext cx="345674" cy="345674"/>
            <a:chOff x="5998919" y="3817349"/>
            <a:chExt cx="345674" cy="345674"/>
          </a:xfrm>
        </p:grpSpPr>
        <p:sp>
          <p:nvSpPr>
            <p:cNvPr id="12805" name="Google Shape;12805;p128"/>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128"/>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128"/>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8" name="Google Shape;12808;p128"/>
          <p:cNvGrpSpPr/>
          <p:nvPr/>
        </p:nvGrpSpPr>
        <p:grpSpPr>
          <a:xfrm>
            <a:off x="3924396" y="3893352"/>
            <a:ext cx="346024" cy="345674"/>
            <a:chOff x="4201447" y="3817349"/>
            <a:chExt cx="346024" cy="345674"/>
          </a:xfrm>
        </p:grpSpPr>
        <p:sp>
          <p:nvSpPr>
            <p:cNvPr id="12809" name="Google Shape;12809;p12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12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128"/>
          <p:cNvGrpSpPr/>
          <p:nvPr/>
        </p:nvGrpSpPr>
        <p:grpSpPr>
          <a:xfrm>
            <a:off x="4373867" y="3893352"/>
            <a:ext cx="346024" cy="345674"/>
            <a:chOff x="4650919" y="3817349"/>
            <a:chExt cx="346024" cy="345674"/>
          </a:xfrm>
        </p:grpSpPr>
        <p:sp>
          <p:nvSpPr>
            <p:cNvPr id="12812" name="Google Shape;12812;p128"/>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128"/>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128"/>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128"/>
          <p:cNvGrpSpPr/>
          <p:nvPr/>
        </p:nvGrpSpPr>
        <p:grpSpPr>
          <a:xfrm>
            <a:off x="5272810" y="3893352"/>
            <a:ext cx="345642" cy="345674"/>
            <a:chOff x="5549861" y="3817349"/>
            <a:chExt cx="345642" cy="345674"/>
          </a:xfrm>
        </p:grpSpPr>
        <p:sp>
          <p:nvSpPr>
            <p:cNvPr id="12816" name="Google Shape;12816;p12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12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12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128"/>
          <p:cNvGrpSpPr/>
          <p:nvPr/>
        </p:nvGrpSpPr>
        <p:grpSpPr>
          <a:xfrm>
            <a:off x="1281335" y="3474029"/>
            <a:ext cx="367255" cy="269855"/>
            <a:chOff x="1306445" y="3397829"/>
            <a:chExt cx="367255" cy="269855"/>
          </a:xfrm>
        </p:grpSpPr>
        <p:sp>
          <p:nvSpPr>
            <p:cNvPr id="12820" name="Google Shape;12820;p128"/>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128"/>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128"/>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128"/>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128"/>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128"/>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6" name="Google Shape;12826;p128"/>
          <p:cNvGrpSpPr/>
          <p:nvPr/>
        </p:nvGrpSpPr>
        <p:grpSpPr>
          <a:xfrm>
            <a:off x="1756207" y="3467600"/>
            <a:ext cx="367255" cy="282364"/>
            <a:chOff x="1781317" y="3391400"/>
            <a:chExt cx="367255" cy="282364"/>
          </a:xfrm>
        </p:grpSpPr>
        <p:sp>
          <p:nvSpPr>
            <p:cNvPr id="12827" name="Google Shape;12827;p128"/>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128"/>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128"/>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128"/>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128"/>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128"/>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128"/>
          <p:cNvGrpSpPr/>
          <p:nvPr/>
        </p:nvGrpSpPr>
        <p:grpSpPr>
          <a:xfrm>
            <a:off x="3653720" y="3447133"/>
            <a:ext cx="369164" cy="323297"/>
            <a:chOff x="3678830" y="3370933"/>
            <a:chExt cx="369164" cy="323297"/>
          </a:xfrm>
        </p:grpSpPr>
        <p:sp>
          <p:nvSpPr>
            <p:cNvPr id="12834" name="Google Shape;12834;p128"/>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128"/>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128"/>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128"/>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128"/>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128"/>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128"/>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128"/>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128"/>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128"/>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128"/>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128"/>
          <p:cNvGrpSpPr/>
          <p:nvPr/>
        </p:nvGrpSpPr>
        <p:grpSpPr>
          <a:xfrm>
            <a:off x="834155" y="3424375"/>
            <a:ext cx="312316" cy="368400"/>
            <a:chOff x="859265" y="3348175"/>
            <a:chExt cx="312316" cy="368400"/>
          </a:xfrm>
        </p:grpSpPr>
        <p:sp>
          <p:nvSpPr>
            <p:cNvPr id="12846" name="Google Shape;12846;p128"/>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128"/>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128"/>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128"/>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128"/>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1" name="Google Shape;12851;p128"/>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2" name="Google Shape;12852;p128"/>
          <p:cNvGrpSpPr/>
          <p:nvPr/>
        </p:nvGrpSpPr>
        <p:grpSpPr>
          <a:xfrm>
            <a:off x="2741264" y="3437213"/>
            <a:ext cx="330110" cy="308908"/>
            <a:chOff x="2766264" y="3394042"/>
            <a:chExt cx="294873" cy="275934"/>
          </a:xfrm>
        </p:grpSpPr>
        <p:sp>
          <p:nvSpPr>
            <p:cNvPr id="12853" name="Google Shape;12853;p128"/>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128"/>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128"/>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128"/>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7" name="Google Shape;12857;p128"/>
          <p:cNvGrpSpPr/>
          <p:nvPr/>
        </p:nvGrpSpPr>
        <p:grpSpPr>
          <a:xfrm>
            <a:off x="3189862" y="3435388"/>
            <a:ext cx="346406" cy="347552"/>
            <a:chOff x="3214972" y="3359188"/>
            <a:chExt cx="346406" cy="347552"/>
          </a:xfrm>
        </p:grpSpPr>
        <p:sp>
          <p:nvSpPr>
            <p:cNvPr id="12858" name="Google Shape;12858;p128"/>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128"/>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128"/>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128"/>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128"/>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128"/>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128"/>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128"/>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128"/>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128"/>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128"/>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128"/>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128"/>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128"/>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2" name="Google Shape;12872;p128"/>
          <p:cNvGrpSpPr/>
          <p:nvPr/>
        </p:nvGrpSpPr>
        <p:grpSpPr>
          <a:xfrm>
            <a:off x="4604196" y="3485393"/>
            <a:ext cx="367255" cy="244486"/>
            <a:chOff x="4629306" y="3409193"/>
            <a:chExt cx="367255" cy="244486"/>
          </a:xfrm>
        </p:grpSpPr>
        <p:sp>
          <p:nvSpPr>
            <p:cNvPr id="12873" name="Google Shape;12873;p12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12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12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12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12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12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12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12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12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12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128"/>
          <p:cNvGrpSpPr/>
          <p:nvPr/>
        </p:nvGrpSpPr>
        <p:grpSpPr>
          <a:xfrm>
            <a:off x="4168380" y="3426284"/>
            <a:ext cx="289939" cy="334661"/>
            <a:chOff x="4193490" y="3350084"/>
            <a:chExt cx="289939" cy="334661"/>
          </a:xfrm>
        </p:grpSpPr>
        <p:sp>
          <p:nvSpPr>
            <p:cNvPr id="12884" name="Google Shape;12884;p128"/>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128"/>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128"/>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128"/>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128"/>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128"/>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128"/>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128"/>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128"/>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128"/>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128"/>
          <p:cNvGrpSpPr/>
          <p:nvPr/>
        </p:nvGrpSpPr>
        <p:grpSpPr>
          <a:xfrm>
            <a:off x="6508171" y="3427430"/>
            <a:ext cx="357037" cy="357005"/>
            <a:chOff x="6533281" y="3351230"/>
            <a:chExt cx="357037" cy="357005"/>
          </a:xfrm>
        </p:grpSpPr>
        <p:sp>
          <p:nvSpPr>
            <p:cNvPr id="12895" name="Google Shape;12895;p128"/>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128"/>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128"/>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8" name="Google Shape;12898;p128"/>
          <p:cNvGrpSpPr/>
          <p:nvPr/>
        </p:nvGrpSpPr>
        <p:grpSpPr>
          <a:xfrm>
            <a:off x="6033331" y="3427430"/>
            <a:ext cx="357387" cy="357005"/>
            <a:chOff x="6058441" y="3351230"/>
            <a:chExt cx="357387" cy="357005"/>
          </a:xfrm>
        </p:grpSpPr>
        <p:sp>
          <p:nvSpPr>
            <p:cNvPr id="12899" name="Google Shape;12899;p128"/>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128"/>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1" name="Google Shape;12901;p128"/>
          <p:cNvGrpSpPr/>
          <p:nvPr/>
        </p:nvGrpSpPr>
        <p:grpSpPr>
          <a:xfrm>
            <a:off x="7932373" y="3427048"/>
            <a:ext cx="357387" cy="357387"/>
            <a:chOff x="7957483" y="3350848"/>
            <a:chExt cx="357387" cy="357387"/>
          </a:xfrm>
        </p:grpSpPr>
        <p:sp>
          <p:nvSpPr>
            <p:cNvPr id="12902" name="Google Shape;12902;p12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12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12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5" name="Google Shape;12905;p128"/>
          <p:cNvGrpSpPr/>
          <p:nvPr/>
        </p:nvGrpSpPr>
        <p:grpSpPr>
          <a:xfrm>
            <a:off x="6982661" y="3427430"/>
            <a:ext cx="357387" cy="357005"/>
            <a:chOff x="7007771" y="3351230"/>
            <a:chExt cx="357387" cy="357005"/>
          </a:xfrm>
        </p:grpSpPr>
        <p:sp>
          <p:nvSpPr>
            <p:cNvPr id="12906" name="Google Shape;12906;p128"/>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128"/>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128"/>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128"/>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128"/>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1" name="Google Shape;12911;p128"/>
          <p:cNvGrpSpPr/>
          <p:nvPr/>
        </p:nvGrpSpPr>
        <p:grpSpPr>
          <a:xfrm>
            <a:off x="5083620" y="3427430"/>
            <a:ext cx="357005" cy="357005"/>
            <a:chOff x="5108729" y="3351230"/>
            <a:chExt cx="357005" cy="357005"/>
          </a:xfrm>
        </p:grpSpPr>
        <p:sp>
          <p:nvSpPr>
            <p:cNvPr id="12912" name="Google Shape;12912;p128"/>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128"/>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128"/>
          <p:cNvGrpSpPr/>
          <p:nvPr/>
        </p:nvGrpSpPr>
        <p:grpSpPr>
          <a:xfrm>
            <a:off x="5558459" y="3427430"/>
            <a:ext cx="357419" cy="357005"/>
            <a:chOff x="5583569" y="3351230"/>
            <a:chExt cx="357419" cy="357005"/>
          </a:xfrm>
        </p:grpSpPr>
        <p:sp>
          <p:nvSpPr>
            <p:cNvPr id="12915" name="Google Shape;12915;p128"/>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128"/>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128"/>
          <p:cNvGrpSpPr/>
          <p:nvPr/>
        </p:nvGrpSpPr>
        <p:grpSpPr>
          <a:xfrm>
            <a:off x="7457119" y="3427430"/>
            <a:ext cx="357419" cy="357005"/>
            <a:chOff x="7482229" y="3351230"/>
            <a:chExt cx="357419" cy="357005"/>
          </a:xfrm>
        </p:grpSpPr>
        <p:sp>
          <p:nvSpPr>
            <p:cNvPr id="12918" name="Google Shape;12918;p128"/>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128"/>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128"/>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128"/>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128"/>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128"/>
          <p:cNvGrpSpPr/>
          <p:nvPr/>
        </p:nvGrpSpPr>
        <p:grpSpPr>
          <a:xfrm>
            <a:off x="3739375" y="2966882"/>
            <a:ext cx="222874" cy="345737"/>
            <a:chOff x="3764485" y="2890682"/>
            <a:chExt cx="222874" cy="345737"/>
          </a:xfrm>
        </p:grpSpPr>
        <p:sp>
          <p:nvSpPr>
            <p:cNvPr id="12924" name="Google Shape;12924;p128"/>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128"/>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128"/>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128"/>
          <p:cNvGrpSpPr/>
          <p:nvPr/>
        </p:nvGrpSpPr>
        <p:grpSpPr>
          <a:xfrm>
            <a:off x="2213507" y="2984331"/>
            <a:ext cx="422596" cy="310382"/>
            <a:chOff x="2278533" y="2937377"/>
            <a:chExt cx="346788" cy="254704"/>
          </a:xfrm>
        </p:grpSpPr>
        <p:sp>
          <p:nvSpPr>
            <p:cNvPr id="12928" name="Google Shape;12928;p128"/>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128"/>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0" name="Google Shape;12930;p128"/>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1" name="Google Shape;12931;p128"/>
          <p:cNvGrpSpPr/>
          <p:nvPr/>
        </p:nvGrpSpPr>
        <p:grpSpPr>
          <a:xfrm>
            <a:off x="1811527" y="2967710"/>
            <a:ext cx="286152" cy="346438"/>
            <a:chOff x="1836637" y="2891510"/>
            <a:chExt cx="286152" cy="346438"/>
          </a:xfrm>
        </p:grpSpPr>
        <p:sp>
          <p:nvSpPr>
            <p:cNvPr id="12932" name="Google Shape;12932;p128"/>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128"/>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128"/>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128"/>
          <p:cNvGrpSpPr/>
          <p:nvPr/>
        </p:nvGrpSpPr>
        <p:grpSpPr>
          <a:xfrm>
            <a:off x="5560751" y="2982129"/>
            <a:ext cx="379764" cy="337684"/>
            <a:chOff x="5585861" y="2905929"/>
            <a:chExt cx="379764" cy="337684"/>
          </a:xfrm>
        </p:grpSpPr>
        <p:sp>
          <p:nvSpPr>
            <p:cNvPr id="12936" name="Google Shape;12936;p128"/>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128"/>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128"/>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128"/>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128"/>
          <p:cNvGrpSpPr/>
          <p:nvPr/>
        </p:nvGrpSpPr>
        <p:grpSpPr>
          <a:xfrm>
            <a:off x="1302566" y="2986680"/>
            <a:ext cx="347934" cy="310024"/>
            <a:chOff x="1327676" y="2910480"/>
            <a:chExt cx="347934" cy="310024"/>
          </a:xfrm>
        </p:grpSpPr>
        <p:sp>
          <p:nvSpPr>
            <p:cNvPr id="12941" name="Google Shape;12941;p128"/>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128"/>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128"/>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128"/>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128"/>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6" name="Google Shape;12946;p128"/>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7" name="Google Shape;12947;p128"/>
          <p:cNvGrpSpPr/>
          <p:nvPr/>
        </p:nvGrpSpPr>
        <p:grpSpPr>
          <a:xfrm>
            <a:off x="2728291" y="2945764"/>
            <a:ext cx="382828" cy="358601"/>
            <a:chOff x="2753373" y="2902523"/>
            <a:chExt cx="347552" cy="325557"/>
          </a:xfrm>
        </p:grpSpPr>
        <p:sp>
          <p:nvSpPr>
            <p:cNvPr id="12948" name="Google Shape;12948;p128"/>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128"/>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128"/>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128"/>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128"/>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128"/>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128"/>
          <p:cNvGrpSpPr/>
          <p:nvPr/>
        </p:nvGrpSpPr>
        <p:grpSpPr>
          <a:xfrm>
            <a:off x="823906" y="2979455"/>
            <a:ext cx="356655" cy="335425"/>
            <a:chOff x="849016" y="2903255"/>
            <a:chExt cx="356655" cy="335425"/>
          </a:xfrm>
        </p:grpSpPr>
        <p:sp>
          <p:nvSpPr>
            <p:cNvPr id="12955" name="Google Shape;12955;p128"/>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128"/>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128"/>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128"/>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128"/>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128"/>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128"/>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128"/>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128"/>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128"/>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128"/>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128"/>
          <p:cNvGrpSpPr/>
          <p:nvPr/>
        </p:nvGrpSpPr>
        <p:grpSpPr>
          <a:xfrm>
            <a:off x="4185823" y="3002977"/>
            <a:ext cx="280072" cy="275520"/>
            <a:chOff x="4210933" y="2926777"/>
            <a:chExt cx="280072" cy="275520"/>
          </a:xfrm>
        </p:grpSpPr>
        <p:sp>
          <p:nvSpPr>
            <p:cNvPr id="12967" name="Google Shape;12967;p128"/>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128"/>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128"/>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128"/>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128"/>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128"/>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128"/>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128"/>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128"/>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128"/>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128"/>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128"/>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128"/>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128"/>
          <p:cNvGrpSpPr/>
          <p:nvPr/>
        </p:nvGrpSpPr>
        <p:grpSpPr>
          <a:xfrm>
            <a:off x="4642106" y="2991582"/>
            <a:ext cx="320273" cy="318395"/>
            <a:chOff x="4667216" y="2915382"/>
            <a:chExt cx="320273" cy="318395"/>
          </a:xfrm>
        </p:grpSpPr>
        <p:sp>
          <p:nvSpPr>
            <p:cNvPr id="12981" name="Google Shape;12981;p128"/>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128"/>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128"/>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128"/>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128"/>
          <p:cNvGrpSpPr/>
          <p:nvPr/>
        </p:nvGrpSpPr>
        <p:grpSpPr>
          <a:xfrm>
            <a:off x="5145370" y="3010839"/>
            <a:ext cx="261929" cy="280550"/>
            <a:chOff x="5170480" y="2934639"/>
            <a:chExt cx="261929" cy="280550"/>
          </a:xfrm>
        </p:grpSpPr>
        <p:sp>
          <p:nvSpPr>
            <p:cNvPr id="12986" name="Google Shape;12986;p128"/>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128"/>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128"/>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128"/>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128"/>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128"/>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128"/>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3" name="Google Shape;12993;p128"/>
          <p:cNvGrpSpPr/>
          <p:nvPr/>
        </p:nvGrpSpPr>
        <p:grpSpPr>
          <a:xfrm>
            <a:off x="6044313" y="2968091"/>
            <a:ext cx="362321" cy="364231"/>
            <a:chOff x="6069423" y="2891892"/>
            <a:chExt cx="362321" cy="364231"/>
          </a:xfrm>
        </p:grpSpPr>
        <p:sp>
          <p:nvSpPr>
            <p:cNvPr id="12994" name="Google Shape;12994;p128"/>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128"/>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128"/>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128"/>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128"/>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128"/>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0" name="Google Shape;13000;p128"/>
          <p:cNvGrpSpPr/>
          <p:nvPr/>
        </p:nvGrpSpPr>
        <p:grpSpPr>
          <a:xfrm>
            <a:off x="6546845" y="2995370"/>
            <a:ext cx="308878" cy="311170"/>
            <a:chOff x="6571955" y="2919170"/>
            <a:chExt cx="308878" cy="311170"/>
          </a:xfrm>
        </p:grpSpPr>
        <p:sp>
          <p:nvSpPr>
            <p:cNvPr id="13001" name="Google Shape;13001;p128"/>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128"/>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128"/>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128"/>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128"/>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128"/>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128"/>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128"/>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128"/>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128"/>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128"/>
          <p:cNvGrpSpPr/>
          <p:nvPr/>
        </p:nvGrpSpPr>
        <p:grpSpPr>
          <a:xfrm>
            <a:off x="7474944" y="3010935"/>
            <a:ext cx="350576" cy="280454"/>
            <a:chOff x="7500054" y="2934735"/>
            <a:chExt cx="350576" cy="280454"/>
          </a:xfrm>
        </p:grpSpPr>
        <p:sp>
          <p:nvSpPr>
            <p:cNvPr id="13012" name="Google Shape;13012;p12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12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12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12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12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12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12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12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128"/>
          <p:cNvGrpSpPr/>
          <p:nvPr/>
        </p:nvGrpSpPr>
        <p:grpSpPr>
          <a:xfrm>
            <a:off x="6999320" y="2950862"/>
            <a:ext cx="332012" cy="355454"/>
            <a:chOff x="7055134" y="2919170"/>
            <a:chExt cx="290321" cy="310820"/>
          </a:xfrm>
        </p:grpSpPr>
        <p:sp>
          <p:nvSpPr>
            <p:cNvPr id="13021" name="Google Shape;13021;p128"/>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128"/>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128"/>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128"/>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128"/>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128"/>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128"/>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128"/>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128"/>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128"/>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128"/>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128"/>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128"/>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128"/>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128"/>
          <p:cNvGrpSpPr/>
          <p:nvPr/>
        </p:nvGrpSpPr>
        <p:grpSpPr>
          <a:xfrm>
            <a:off x="7960033" y="2976813"/>
            <a:ext cx="330109" cy="347552"/>
            <a:chOff x="7985143" y="2900613"/>
            <a:chExt cx="330109" cy="347552"/>
          </a:xfrm>
        </p:grpSpPr>
        <p:sp>
          <p:nvSpPr>
            <p:cNvPr id="13036" name="Google Shape;13036;p128"/>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128"/>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128"/>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128"/>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128"/>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128"/>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128"/>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128"/>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4" name="Google Shape;13044;p128"/>
          <p:cNvGrpSpPr/>
          <p:nvPr/>
        </p:nvGrpSpPr>
        <p:grpSpPr>
          <a:xfrm>
            <a:off x="7965731" y="2511426"/>
            <a:ext cx="354363" cy="353631"/>
            <a:chOff x="7990840" y="2435226"/>
            <a:chExt cx="354363" cy="353631"/>
          </a:xfrm>
        </p:grpSpPr>
        <p:sp>
          <p:nvSpPr>
            <p:cNvPr id="13045" name="Google Shape;13045;p128"/>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128"/>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128"/>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128"/>
          <p:cNvGrpSpPr/>
          <p:nvPr/>
        </p:nvGrpSpPr>
        <p:grpSpPr>
          <a:xfrm>
            <a:off x="1792207" y="2556530"/>
            <a:ext cx="350958" cy="263043"/>
            <a:chOff x="1817317" y="2480330"/>
            <a:chExt cx="350958" cy="263043"/>
          </a:xfrm>
        </p:grpSpPr>
        <p:sp>
          <p:nvSpPr>
            <p:cNvPr id="13049" name="Google Shape;13049;p128"/>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128"/>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128"/>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128"/>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128"/>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128"/>
          <p:cNvGrpSpPr/>
          <p:nvPr/>
        </p:nvGrpSpPr>
        <p:grpSpPr>
          <a:xfrm>
            <a:off x="1316617" y="2559549"/>
            <a:ext cx="419913" cy="308109"/>
            <a:chOff x="1341727" y="2483349"/>
            <a:chExt cx="419913" cy="308109"/>
          </a:xfrm>
        </p:grpSpPr>
        <p:sp>
          <p:nvSpPr>
            <p:cNvPr id="13055" name="Google Shape;13055;p128"/>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128"/>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128"/>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128"/>
          <p:cNvGrpSpPr/>
          <p:nvPr/>
        </p:nvGrpSpPr>
        <p:grpSpPr>
          <a:xfrm>
            <a:off x="829222" y="2523936"/>
            <a:ext cx="376358" cy="330109"/>
            <a:chOff x="854332" y="2447736"/>
            <a:chExt cx="376358" cy="330109"/>
          </a:xfrm>
        </p:grpSpPr>
        <p:sp>
          <p:nvSpPr>
            <p:cNvPr id="13059" name="Google Shape;13059;p128"/>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128"/>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128"/>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128"/>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128"/>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128"/>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128"/>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128"/>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7" name="Google Shape;13067;p128"/>
          <p:cNvGrpSpPr/>
          <p:nvPr/>
        </p:nvGrpSpPr>
        <p:grpSpPr>
          <a:xfrm>
            <a:off x="4181653" y="2527151"/>
            <a:ext cx="322151" cy="322374"/>
            <a:chOff x="4206763" y="2450951"/>
            <a:chExt cx="322151" cy="322374"/>
          </a:xfrm>
        </p:grpSpPr>
        <p:sp>
          <p:nvSpPr>
            <p:cNvPr id="13068" name="Google Shape;13068;p128"/>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128"/>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0" name="Google Shape;13070;p128"/>
          <p:cNvGrpSpPr/>
          <p:nvPr/>
        </p:nvGrpSpPr>
        <p:grpSpPr>
          <a:xfrm>
            <a:off x="7502986" y="2526259"/>
            <a:ext cx="327976" cy="324316"/>
            <a:chOff x="7528096" y="2450059"/>
            <a:chExt cx="327976" cy="324316"/>
          </a:xfrm>
        </p:grpSpPr>
        <p:sp>
          <p:nvSpPr>
            <p:cNvPr id="13071" name="Google Shape;13071;p128"/>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128"/>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128"/>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128"/>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128"/>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6" name="Google Shape;13076;p128"/>
          <p:cNvGrpSpPr/>
          <p:nvPr/>
        </p:nvGrpSpPr>
        <p:grpSpPr>
          <a:xfrm>
            <a:off x="7052019" y="2588742"/>
            <a:ext cx="282364" cy="198619"/>
            <a:chOff x="7077129" y="2512542"/>
            <a:chExt cx="282364" cy="198619"/>
          </a:xfrm>
        </p:grpSpPr>
        <p:sp>
          <p:nvSpPr>
            <p:cNvPr id="13077" name="Google Shape;13077;p128"/>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128"/>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128"/>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128"/>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128"/>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128"/>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3" name="Google Shape;13083;p128"/>
          <p:cNvGrpSpPr/>
          <p:nvPr/>
        </p:nvGrpSpPr>
        <p:grpSpPr>
          <a:xfrm>
            <a:off x="3700351" y="2520912"/>
            <a:ext cx="334279" cy="334661"/>
            <a:chOff x="3725461" y="2444712"/>
            <a:chExt cx="334279" cy="334661"/>
          </a:xfrm>
        </p:grpSpPr>
        <p:sp>
          <p:nvSpPr>
            <p:cNvPr id="13084" name="Google Shape;13084;p128"/>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128"/>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128"/>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128"/>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128"/>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128"/>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128"/>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1" name="Google Shape;13091;p128"/>
          <p:cNvGrpSpPr/>
          <p:nvPr/>
        </p:nvGrpSpPr>
        <p:grpSpPr>
          <a:xfrm>
            <a:off x="6552128" y="2533421"/>
            <a:ext cx="332019" cy="310788"/>
            <a:chOff x="6577238" y="2457221"/>
            <a:chExt cx="332019" cy="310788"/>
          </a:xfrm>
        </p:grpSpPr>
        <p:sp>
          <p:nvSpPr>
            <p:cNvPr id="13092" name="Google Shape;13092;p128"/>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128"/>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128"/>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128"/>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128"/>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128"/>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8" name="Google Shape;13098;p128"/>
          <p:cNvGrpSpPr/>
          <p:nvPr/>
        </p:nvGrpSpPr>
        <p:grpSpPr>
          <a:xfrm>
            <a:off x="2793451" y="2515978"/>
            <a:ext cx="247892" cy="346024"/>
            <a:chOff x="2818561" y="2439778"/>
            <a:chExt cx="247892" cy="346024"/>
          </a:xfrm>
        </p:grpSpPr>
        <p:sp>
          <p:nvSpPr>
            <p:cNvPr id="13099" name="Google Shape;13099;p128"/>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128"/>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128"/>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128"/>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128"/>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128"/>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128"/>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128"/>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128"/>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128"/>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128"/>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128"/>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1" name="Google Shape;13111;p128"/>
          <p:cNvGrpSpPr/>
          <p:nvPr/>
        </p:nvGrpSpPr>
        <p:grpSpPr>
          <a:xfrm>
            <a:off x="3182668" y="2550832"/>
            <a:ext cx="419933" cy="275170"/>
            <a:chOff x="3207778" y="2474632"/>
            <a:chExt cx="419933" cy="275170"/>
          </a:xfrm>
        </p:grpSpPr>
        <p:sp>
          <p:nvSpPr>
            <p:cNvPr id="13112" name="Google Shape;13112;p128"/>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128"/>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128"/>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128"/>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128"/>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128"/>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128"/>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128"/>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128"/>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128"/>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128"/>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128"/>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128"/>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128"/>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6" name="Google Shape;13126;p128"/>
          <p:cNvGrpSpPr/>
          <p:nvPr/>
        </p:nvGrpSpPr>
        <p:grpSpPr>
          <a:xfrm>
            <a:off x="6074265" y="2532275"/>
            <a:ext cx="337684" cy="314194"/>
            <a:chOff x="6099375" y="2456075"/>
            <a:chExt cx="337684" cy="314194"/>
          </a:xfrm>
        </p:grpSpPr>
        <p:sp>
          <p:nvSpPr>
            <p:cNvPr id="13127" name="Google Shape;13127;p128"/>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128"/>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9" name="Google Shape;13129;p128"/>
          <p:cNvGrpSpPr/>
          <p:nvPr/>
        </p:nvGrpSpPr>
        <p:grpSpPr>
          <a:xfrm>
            <a:off x="2287513" y="2544784"/>
            <a:ext cx="312698" cy="286534"/>
            <a:chOff x="2312623" y="2468584"/>
            <a:chExt cx="312698" cy="286534"/>
          </a:xfrm>
        </p:grpSpPr>
        <p:sp>
          <p:nvSpPr>
            <p:cNvPr id="13130" name="Google Shape;13130;p128"/>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128"/>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128"/>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128"/>
          <p:cNvGrpSpPr/>
          <p:nvPr/>
        </p:nvGrpSpPr>
        <p:grpSpPr>
          <a:xfrm>
            <a:off x="5593695" y="2517124"/>
            <a:ext cx="345292" cy="342618"/>
            <a:chOff x="5618805" y="2440924"/>
            <a:chExt cx="345292" cy="342618"/>
          </a:xfrm>
        </p:grpSpPr>
        <p:sp>
          <p:nvSpPr>
            <p:cNvPr id="13134" name="Google Shape;13134;p128"/>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128"/>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128"/>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128"/>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128"/>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9" name="Google Shape;13139;p128"/>
          <p:cNvGrpSpPr/>
          <p:nvPr/>
        </p:nvGrpSpPr>
        <p:grpSpPr>
          <a:xfrm>
            <a:off x="4628069" y="2522790"/>
            <a:ext cx="377886" cy="331255"/>
            <a:chOff x="4653179" y="2446590"/>
            <a:chExt cx="377886" cy="331255"/>
          </a:xfrm>
        </p:grpSpPr>
        <p:sp>
          <p:nvSpPr>
            <p:cNvPr id="13140" name="Google Shape;13140;p128"/>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128"/>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128"/>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128"/>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4" name="Google Shape;13144;p128"/>
          <p:cNvGrpSpPr/>
          <p:nvPr/>
        </p:nvGrpSpPr>
        <p:grpSpPr>
          <a:xfrm>
            <a:off x="5159407" y="2535681"/>
            <a:ext cx="252062" cy="305122"/>
            <a:chOff x="5184517" y="2459481"/>
            <a:chExt cx="252062" cy="305122"/>
          </a:xfrm>
        </p:grpSpPr>
        <p:sp>
          <p:nvSpPr>
            <p:cNvPr id="13145" name="Google Shape;13145;p128"/>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128"/>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128"/>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128"/>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128"/>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128"/>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1" name="Google Shape;13151;p128"/>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2" name="Google Shape;13152;p128"/>
          <p:cNvGrpSpPr/>
          <p:nvPr/>
        </p:nvGrpSpPr>
        <p:grpSpPr>
          <a:xfrm>
            <a:off x="6130349" y="2045308"/>
            <a:ext cx="249770" cy="363849"/>
            <a:chOff x="6155459" y="1969108"/>
            <a:chExt cx="249770" cy="363849"/>
          </a:xfrm>
        </p:grpSpPr>
        <p:sp>
          <p:nvSpPr>
            <p:cNvPr id="13153" name="Google Shape;13153;p128"/>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128"/>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128"/>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128"/>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128"/>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128"/>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128"/>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128"/>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128"/>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2" name="Google Shape;13162;p128"/>
          <p:cNvGrpSpPr/>
          <p:nvPr/>
        </p:nvGrpSpPr>
        <p:grpSpPr>
          <a:xfrm>
            <a:off x="2254919" y="2046804"/>
            <a:ext cx="353631" cy="354395"/>
            <a:chOff x="2280029" y="1970604"/>
            <a:chExt cx="353631" cy="354395"/>
          </a:xfrm>
        </p:grpSpPr>
        <p:sp>
          <p:nvSpPr>
            <p:cNvPr id="13163" name="Google Shape;13163;p128"/>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128"/>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128"/>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128"/>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128"/>
          <p:cNvGrpSpPr/>
          <p:nvPr/>
        </p:nvGrpSpPr>
        <p:grpSpPr>
          <a:xfrm>
            <a:off x="8039990" y="2076374"/>
            <a:ext cx="255086" cy="301685"/>
            <a:chOff x="8065100" y="2000174"/>
            <a:chExt cx="255086" cy="301685"/>
          </a:xfrm>
        </p:grpSpPr>
        <p:sp>
          <p:nvSpPr>
            <p:cNvPr id="13168" name="Google Shape;13168;p128"/>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128"/>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128"/>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128"/>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2" name="Google Shape;13172;p128"/>
          <p:cNvGrpSpPr/>
          <p:nvPr/>
        </p:nvGrpSpPr>
        <p:grpSpPr>
          <a:xfrm>
            <a:off x="6608595" y="2045308"/>
            <a:ext cx="249420" cy="363849"/>
            <a:chOff x="6633705" y="1969108"/>
            <a:chExt cx="249420" cy="363849"/>
          </a:xfrm>
        </p:grpSpPr>
        <p:sp>
          <p:nvSpPr>
            <p:cNvPr id="13173" name="Google Shape;13173;p128"/>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128"/>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128"/>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128"/>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128"/>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128"/>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128"/>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128"/>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1" name="Google Shape;13181;p128"/>
          <p:cNvGrpSpPr/>
          <p:nvPr/>
        </p:nvGrpSpPr>
        <p:grpSpPr>
          <a:xfrm>
            <a:off x="5185921" y="2045308"/>
            <a:ext cx="226661" cy="363467"/>
            <a:chOff x="5211031" y="1969108"/>
            <a:chExt cx="226661" cy="363467"/>
          </a:xfrm>
        </p:grpSpPr>
        <p:sp>
          <p:nvSpPr>
            <p:cNvPr id="13182" name="Google Shape;13182;p12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12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4" name="Google Shape;13184;p128"/>
          <p:cNvGrpSpPr/>
          <p:nvPr/>
        </p:nvGrpSpPr>
        <p:grpSpPr>
          <a:xfrm>
            <a:off x="3687842" y="2046804"/>
            <a:ext cx="354363" cy="354395"/>
            <a:chOff x="3712952" y="1970604"/>
            <a:chExt cx="354363" cy="354395"/>
          </a:xfrm>
        </p:grpSpPr>
        <p:sp>
          <p:nvSpPr>
            <p:cNvPr id="13185" name="Google Shape;13185;p128"/>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128"/>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128"/>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128"/>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128"/>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128"/>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128"/>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128"/>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128"/>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4" name="Google Shape;13194;p128"/>
          <p:cNvGrpSpPr/>
          <p:nvPr/>
        </p:nvGrpSpPr>
        <p:grpSpPr>
          <a:xfrm>
            <a:off x="3210329" y="2046804"/>
            <a:ext cx="354363" cy="354745"/>
            <a:chOff x="3235438" y="1970604"/>
            <a:chExt cx="354363" cy="354745"/>
          </a:xfrm>
        </p:grpSpPr>
        <p:sp>
          <p:nvSpPr>
            <p:cNvPr id="13195" name="Google Shape;13195;p128"/>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128"/>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128"/>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128"/>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128"/>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128"/>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128"/>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128"/>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128"/>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128"/>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128"/>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128"/>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128"/>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8" name="Google Shape;13208;p128"/>
          <p:cNvGrpSpPr/>
          <p:nvPr/>
        </p:nvGrpSpPr>
        <p:grpSpPr>
          <a:xfrm>
            <a:off x="1304475" y="2066125"/>
            <a:ext cx="341472" cy="335074"/>
            <a:chOff x="1329585" y="1989925"/>
            <a:chExt cx="341472" cy="335074"/>
          </a:xfrm>
        </p:grpSpPr>
        <p:sp>
          <p:nvSpPr>
            <p:cNvPr id="13209" name="Google Shape;13209;p128"/>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128"/>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128"/>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128"/>
          <p:cNvGrpSpPr/>
          <p:nvPr/>
        </p:nvGrpSpPr>
        <p:grpSpPr>
          <a:xfrm>
            <a:off x="5566761" y="2066106"/>
            <a:ext cx="416649" cy="325597"/>
            <a:chOff x="5626763" y="2013829"/>
            <a:chExt cx="351722" cy="274788"/>
          </a:xfrm>
        </p:grpSpPr>
        <p:sp>
          <p:nvSpPr>
            <p:cNvPr id="13213" name="Google Shape;13213;p128"/>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128"/>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128"/>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128"/>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128"/>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128"/>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128"/>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128"/>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128"/>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128"/>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128"/>
          <p:cNvGrpSpPr/>
          <p:nvPr/>
        </p:nvGrpSpPr>
        <p:grpSpPr>
          <a:xfrm>
            <a:off x="7551495" y="2060077"/>
            <a:ext cx="276698" cy="333133"/>
            <a:chOff x="7576605" y="1983877"/>
            <a:chExt cx="276698" cy="333133"/>
          </a:xfrm>
        </p:grpSpPr>
        <p:sp>
          <p:nvSpPr>
            <p:cNvPr id="13224" name="Google Shape;13224;p128"/>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128"/>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6" name="Google Shape;13226;p128"/>
          <p:cNvGrpSpPr/>
          <p:nvPr/>
        </p:nvGrpSpPr>
        <p:grpSpPr>
          <a:xfrm>
            <a:off x="828458" y="2051738"/>
            <a:ext cx="337334" cy="353599"/>
            <a:chOff x="853568" y="1975538"/>
            <a:chExt cx="337334" cy="353599"/>
          </a:xfrm>
        </p:grpSpPr>
        <p:sp>
          <p:nvSpPr>
            <p:cNvPr id="13227" name="Google Shape;13227;p128"/>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128"/>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128"/>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128"/>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1" name="Google Shape;13231;p128"/>
          <p:cNvGrpSpPr/>
          <p:nvPr/>
        </p:nvGrpSpPr>
        <p:grpSpPr>
          <a:xfrm>
            <a:off x="2744942" y="2085828"/>
            <a:ext cx="327085" cy="277080"/>
            <a:chOff x="2770052" y="2009628"/>
            <a:chExt cx="327085" cy="277080"/>
          </a:xfrm>
        </p:grpSpPr>
        <p:sp>
          <p:nvSpPr>
            <p:cNvPr id="13232" name="Google Shape;13232;p128"/>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128"/>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4" name="Google Shape;13234;p128"/>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5" name="Google Shape;13235;p128"/>
          <p:cNvGrpSpPr/>
          <p:nvPr/>
        </p:nvGrpSpPr>
        <p:grpSpPr>
          <a:xfrm>
            <a:off x="4170289" y="2046804"/>
            <a:ext cx="344878" cy="343573"/>
            <a:chOff x="4195399" y="1970604"/>
            <a:chExt cx="344878" cy="343573"/>
          </a:xfrm>
        </p:grpSpPr>
        <p:sp>
          <p:nvSpPr>
            <p:cNvPr id="13236" name="Google Shape;13236;p128"/>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128"/>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128"/>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128"/>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0" name="Google Shape;13240;p128"/>
          <p:cNvGrpSpPr/>
          <p:nvPr/>
        </p:nvGrpSpPr>
        <p:grpSpPr>
          <a:xfrm>
            <a:off x="4649681" y="2053647"/>
            <a:ext cx="344528" cy="344114"/>
            <a:chOff x="4674791" y="1977447"/>
            <a:chExt cx="344528" cy="344114"/>
          </a:xfrm>
        </p:grpSpPr>
        <p:sp>
          <p:nvSpPr>
            <p:cNvPr id="13241" name="Google Shape;13241;p128"/>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128"/>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128"/>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128"/>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128"/>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128"/>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128"/>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128"/>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128"/>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128"/>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128"/>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128"/>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128"/>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128"/>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128"/>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128"/>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128"/>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128"/>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128"/>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128"/>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128"/>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128"/>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128"/>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128"/>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128"/>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128"/>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7" name="Google Shape;13267;p128"/>
          <p:cNvGrpSpPr/>
          <p:nvPr/>
        </p:nvGrpSpPr>
        <p:grpSpPr>
          <a:xfrm>
            <a:off x="6058700" y="1623497"/>
            <a:ext cx="382819" cy="310788"/>
            <a:chOff x="6083810" y="1547297"/>
            <a:chExt cx="382819" cy="310788"/>
          </a:xfrm>
        </p:grpSpPr>
        <p:sp>
          <p:nvSpPr>
            <p:cNvPr id="13268" name="Google Shape;13268;p128"/>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128"/>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128"/>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128"/>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128"/>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128"/>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128"/>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128"/>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128"/>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128"/>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128"/>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128"/>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128"/>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128"/>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128"/>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128"/>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128"/>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128"/>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6" name="Google Shape;13286;p128"/>
          <p:cNvGrpSpPr/>
          <p:nvPr/>
        </p:nvGrpSpPr>
        <p:grpSpPr>
          <a:xfrm>
            <a:off x="6533190" y="1614393"/>
            <a:ext cx="382788" cy="328613"/>
            <a:chOff x="6558300" y="1538193"/>
            <a:chExt cx="382788" cy="328613"/>
          </a:xfrm>
        </p:grpSpPr>
        <p:sp>
          <p:nvSpPr>
            <p:cNvPr id="13287" name="Google Shape;13287;p128"/>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128"/>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128"/>
          <p:cNvGrpSpPr/>
          <p:nvPr/>
        </p:nvGrpSpPr>
        <p:grpSpPr>
          <a:xfrm>
            <a:off x="5168892" y="1587497"/>
            <a:ext cx="259605" cy="346024"/>
            <a:chOff x="5194002" y="1511297"/>
            <a:chExt cx="259605" cy="346024"/>
          </a:xfrm>
        </p:grpSpPr>
        <p:sp>
          <p:nvSpPr>
            <p:cNvPr id="13290" name="Google Shape;13290;p128"/>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128"/>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128"/>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128"/>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4" name="Google Shape;13294;p128"/>
          <p:cNvGrpSpPr/>
          <p:nvPr/>
        </p:nvGrpSpPr>
        <p:grpSpPr>
          <a:xfrm>
            <a:off x="1369631" y="1588261"/>
            <a:ext cx="252444" cy="351722"/>
            <a:chOff x="1394741" y="1512061"/>
            <a:chExt cx="252444" cy="351722"/>
          </a:xfrm>
        </p:grpSpPr>
        <p:sp>
          <p:nvSpPr>
            <p:cNvPr id="13295" name="Google Shape;13295;p128"/>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128"/>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128"/>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128"/>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128"/>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128"/>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128"/>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128"/>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128"/>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128"/>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128"/>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128"/>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128"/>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128"/>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128"/>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128"/>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128"/>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2" name="Google Shape;13312;p128"/>
          <p:cNvGrpSpPr/>
          <p:nvPr/>
        </p:nvGrpSpPr>
        <p:grpSpPr>
          <a:xfrm>
            <a:off x="829986" y="1580685"/>
            <a:ext cx="380910" cy="339594"/>
            <a:chOff x="855096" y="1504485"/>
            <a:chExt cx="380910" cy="339594"/>
          </a:xfrm>
        </p:grpSpPr>
        <p:sp>
          <p:nvSpPr>
            <p:cNvPr id="13313" name="Google Shape;13313;p128"/>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128"/>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128"/>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128"/>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128"/>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8" name="Google Shape;13318;p128"/>
          <p:cNvGrpSpPr/>
          <p:nvPr/>
        </p:nvGrpSpPr>
        <p:grpSpPr>
          <a:xfrm>
            <a:off x="1794466" y="1587879"/>
            <a:ext cx="352103" cy="352103"/>
            <a:chOff x="1819576" y="1511679"/>
            <a:chExt cx="352103" cy="352103"/>
          </a:xfrm>
        </p:grpSpPr>
        <p:sp>
          <p:nvSpPr>
            <p:cNvPr id="13319" name="Google Shape;13319;p128"/>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128"/>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128"/>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128"/>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128"/>
          <p:cNvGrpSpPr/>
          <p:nvPr/>
        </p:nvGrpSpPr>
        <p:grpSpPr>
          <a:xfrm>
            <a:off x="5595987" y="1576961"/>
            <a:ext cx="371424" cy="355446"/>
            <a:chOff x="5621097" y="1500761"/>
            <a:chExt cx="371424" cy="355446"/>
          </a:xfrm>
        </p:grpSpPr>
        <p:sp>
          <p:nvSpPr>
            <p:cNvPr id="13324" name="Google Shape;13324;p128"/>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128"/>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6" name="Google Shape;13326;p128"/>
          <p:cNvGrpSpPr/>
          <p:nvPr/>
        </p:nvGrpSpPr>
        <p:grpSpPr>
          <a:xfrm>
            <a:off x="4645129" y="1617799"/>
            <a:ext cx="359679" cy="321833"/>
            <a:chOff x="4670239" y="1541599"/>
            <a:chExt cx="359679" cy="321833"/>
          </a:xfrm>
        </p:grpSpPr>
        <p:sp>
          <p:nvSpPr>
            <p:cNvPr id="13327" name="Google Shape;13327;p12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12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12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12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12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2" name="Google Shape;13332;p128"/>
          <p:cNvGrpSpPr/>
          <p:nvPr/>
        </p:nvGrpSpPr>
        <p:grpSpPr>
          <a:xfrm>
            <a:off x="4187319" y="1578585"/>
            <a:ext cx="321037" cy="353822"/>
            <a:chOff x="4212429" y="1502385"/>
            <a:chExt cx="321037" cy="353822"/>
          </a:xfrm>
        </p:grpSpPr>
        <p:sp>
          <p:nvSpPr>
            <p:cNvPr id="13333" name="Google Shape;13333;p128"/>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128"/>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128"/>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128"/>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7" name="Google Shape;13337;p128"/>
          <p:cNvGrpSpPr/>
          <p:nvPr/>
        </p:nvGrpSpPr>
        <p:grpSpPr>
          <a:xfrm>
            <a:off x="2277678" y="1582181"/>
            <a:ext cx="336188" cy="335425"/>
            <a:chOff x="2302788" y="1505981"/>
            <a:chExt cx="336188" cy="335425"/>
          </a:xfrm>
        </p:grpSpPr>
        <p:sp>
          <p:nvSpPr>
            <p:cNvPr id="13338" name="Google Shape;13338;p128"/>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128"/>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128"/>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128"/>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128"/>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128"/>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128"/>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128"/>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128"/>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128"/>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128"/>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128"/>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128"/>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128"/>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128"/>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128"/>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128"/>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5" name="Google Shape;13355;p128"/>
          <p:cNvGrpSpPr/>
          <p:nvPr/>
        </p:nvGrpSpPr>
        <p:grpSpPr>
          <a:xfrm>
            <a:off x="2755191" y="1598096"/>
            <a:ext cx="333133" cy="321037"/>
            <a:chOff x="2780301" y="1521896"/>
            <a:chExt cx="333133" cy="321037"/>
          </a:xfrm>
        </p:grpSpPr>
        <p:sp>
          <p:nvSpPr>
            <p:cNvPr id="13356" name="Google Shape;13356;p128"/>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128"/>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128"/>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128"/>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128"/>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128"/>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128"/>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128"/>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128"/>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128"/>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128"/>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128"/>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128"/>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128"/>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128"/>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128"/>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128"/>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128"/>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128"/>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128"/>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6" name="Google Shape;13376;p128"/>
          <p:cNvGrpSpPr/>
          <p:nvPr/>
        </p:nvGrpSpPr>
        <p:grpSpPr>
          <a:xfrm>
            <a:off x="3291049" y="1591285"/>
            <a:ext cx="211892" cy="339594"/>
            <a:chOff x="3316159" y="1515085"/>
            <a:chExt cx="211892" cy="339594"/>
          </a:xfrm>
        </p:grpSpPr>
        <p:sp>
          <p:nvSpPr>
            <p:cNvPr id="13377" name="Google Shape;13377;p128"/>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128"/>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128"/>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0" name="Google Shape;13380;p128"/>
            <p:cNvGrpSpPr/>
            <p:nvPr/>
          </p:nvGrpSpPr>
          <p:grpSpPr>
            <a:xfrm>
              <a:off x="3316159" y="1515085"/>
              <a:ext cx="211892" cy="339594"/>
              <a:chOff x="3316159" y="1515085"/>
              <a:chExt cx="211892" cy="339594"/>
            </a:xfrm>
          </p:grpSpPr>
          <p:sp>
            <p:nvSpPr>
              <p:cNvPr id="13381" name="Google Shape;13381;p128"/>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128"/>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128"/>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128"/>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128"/>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128"/>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87" name="Google Shape;13387;p128"/>
          <p:cNvGrpSpPr/>
          <p:nvPr/>
        </p:nvGrpSpPr>
        <p:grpSpPr>
          <a:xfrm>
            <a:off x="3691248" y="1620855"/>
            <a:ext cx="361971" cy="314958"/>
            <a:chOff x="3716358" y="1544655"/>
            <a:chExt cx="361971" cy="314958"/>
          </a:xfrm>
        </p:grpSpPr>
        <p:sp>
          <p:nvSpPr>
            <p:cNvPr id="13388" name="Google Shape;13388;p12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12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12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12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12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3" name="Google Shape;13393;p128"/>
            <p:cNvGrpSpPr/>
            <p:nvPr/>
          </p:nvGrpSpPr>
          <p:grpSpPr>
            <a:xfrm>
              <a:off x="3716358" y="1544655"/>
              <a:ext cx="361971" cy="314958"/>
              <a:chOff x="3716358" y="1544655"/>
              <a:chExt cx="361971" cy="314958"/>
            </a:xfrm>
          </p:grpSpPr>
          <p:sp>
            <p:nvSpPr>
              <p:cNvPr id="13394" name="Google Shape;13394;p12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12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12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12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12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99" name="Google Shape;13399;p128"/>
          <p:cNvGrpSpPr/>
          <p:nvPr/>
        </p:nvGrpSpPr>
        <p:grpSpPr>
          <a:xfrm>
            <a:off x="6986814" y="1633752"/>
            <a:ext cx="499533" cy="305136"/>
            <a:chOff x="7009649" y="1541981"/>
            <a:chExt cx="524940" cy="320655"/>
          </a:xfrm>
        </p:grpSpPr>
        <p:sp>
          <p:nvSpPr>
            <p:cNvPr id="13400" name="Google Shape;13400;p128"/>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12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12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12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12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12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12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12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8" name="Google Shape;13408;p128"/>
          <p:cNvGrpSpPr/>
          <p:nvPr/>
        </p:nvGrpSpPr>
        <p:grpSpPr>
          <a:xfrm>
            <a:off x="8008924" y="1594309"/>
            <a:ext cx="282746" cy="340358"/>
            <a:chOff x="8034034" y="1518109"/>
            <a:chExt cx="282746" cy="340358"/>
          </a:xfrm>
        </p:grpSpPr>
        <p:sp>
          <p:nvSpPr>
            <p:cNvPr id="13409" name="Google Shape;13409;p128"/>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128"/>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128"/>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128"/>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3" name="Google Shape;13413;p128"/>
          <p:cNvGrpSpPr/>
          <p:nvPr/>
        </p:nvGrpSpPr>
        <p:grpSpPr>
          <a:xfrm>
            <a:off x="7557192" y="1576134"/>
            <a:ext cx="369133" cy="360411"/>
            <a:chOff x="7582302" y="1499934"/>
            <a:chExt cx="369133" cy="360411"/>
          </a:xfrm>
        </p:grpSpPr>
        <p:sp>
          <p:nvSpPr>
            <p:cNvPr id="13414" name="Google Shape;13414;p128"/>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128"/>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128"/>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128"/>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128"/>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9" name="Google Shape;13419;p128"/>
          <p:cNvGrpSpPr/>
          <p:nvPr/>
        </p:nvGrpSpPr>
        <p:grpSpPr>
          <a:xfrm>
            <a:off x="6170979" y="3893352"/>
            <a:ext cx="346056" cy="345674"/>
            <a:chOff x="2238181" y="4120624"/>
            <a:chExt cx="346056" cy="345674"/>
          </a:xfrm>
        </p:grpSpPr>
        <p:grpSp>
          <p:nvGrpSpPr>
            <p:cNvPr id="13420" name="Google Shape;13420;p128"/>
            <p:cNvGrpSpPr/>
            <p:nvPr/>
          </p:nvGrpSpPr>
          <p:grpSpPr>
            <a:xfrm>
              <a:off x="2309155" y="4177413"/>
              <a:ext cx="203862" cy="231903"/>
              <a:chOff x="1512725" y="258500"/>
              <a:chExt cx="4570900" cy="5199625"/>
            </a:xfrm>
          </p:grpSpPr>
          <p:sp>
            <p:nvSpPr>
              <p:cNvPr id="13421" name="Google Shape;13421;p12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12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3" name="Google Shape;13423;p12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4" name="Google Shape;13424;p12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28" name="Shape 13428"/>
        <p:cNvGrpSpPr/>
        <p:nvPr/>
      </p:nvGrpSpPr>
      <p:grpSpPr>
        <a:xfrm>
          <a:off x="0" y="0"/>
          <a:ext cx="0" cy="0"/>
          <a:chOff x="0" y="0"/>
          <a:chExt cx="0" cy="0"/>
        </a:xfrm>
      </p:grpSpPr>
      <p:pic>
        <p:nvPicPr>
          <p:cNvPr id="13429" name="Google Shape;13429;p12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8" name="Shape 438"/>
        <p:cNvGrpSpPr/>
        <p:nvPr/>
      </p:nvGrpSpPr>
      <p:grpSpPr>
        <a:xfrm>
          <a:off x="0" y="0"/>
          <a:ext cx="0" cy="0"/>
          <a:chOff x="0" y="0"/>
          <a:chExt cx="0" cy="0"/>
        </a:xfrm>
      </p:grpSpPr>
      <p:sp>
        <p:nvSpPr>
          <p:cNvPr id="439" name="Google Shape;439;p60"/>
          <p:cNvSpPr txBox="1"/>
          <p:nvPr>
            <p:ph type="title"/>
          </p:nvPr>
        </p:nvSpPr>
        <p:spPr>
          <a:xfrm>
            <a:off x="4253825" y="540000"/>
            <a:ext cx="4170300" cy="225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 PICTURE  IS WORTH A THOUSAND WORDS  </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3" name="Shape 443"/>
        <p:cNvGrpSpPr/>
        <p:nvPr/>
      </p:nvGrpSpPr>
      <p:grpSpPr>
        <a:xfrm>
          <a:off x="0" y="0"/>
          <a:ext cx="0" cy="0"/>
          <a:chOff x="0" y="0"/>
          <a:chExt cx="0" cy="0"/>
        </a:xfrm>
      </p:grpSpPr>
      <p:sp>
        <p:nvSpPr>
          <p:cNvPr id="444" name="Google Shape;444;p61"/>
          <p:cNvSpPr txBox="1"/>
          <p:nvPr>
            <p:ph type="title"/>
          </p:nvPr>
        </p:nvSpPr>
        <p:spPr>
          <a:xfrm>
            <a:off x="4572000" y="2150850"/>
            <a:ext cx="3852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OBJECTIVES</a:t>
            </a:r>
            <a:endParaRPr/>
          </a:p>
        </p:txBody>
      </p:sp>
      <p:sp>
        <p:nvSpPr>
          <p:cNvPr id="445" name="Google Shape;445;p61"/>
          <p:cNvSpPr txBox="1"/>
          <p:nvPr>
            <p:ph idx="2" type="title"/>
          </p:nvPr>
        </p:nvSpPr>
        <p:spPr>
          <a:xfrm>
            <a:off x="4572110" y="1337825"/>
            <a:ext cx="38520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46" name="Google Shape;446;p61"/>
          <p:cNvSpPr txBox="1"/>
          <p:nvPr>
            <p:ph idx="1" type="subTitle"/>
          </p:nvPr>
        </p:nvSpPr>
        <p:spPr>
          <a:xfrm>
            <a:off x="4572000" y="3132175"/>
            <a:ext cx="38520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4"/>
                                        </p:tgtEl>
                                        <p:attrNameLst>
                                          <p:attrName>style.visibility</p:attrName>
                                        </p:attrNameLst>
                                      </p:cBhvr>
                                      <p:to>
                                        <p:strVal val="visible"/>
                                      </p:to>
                                    </p:set>
                                    <p:animEffect filter="fade" transition="in">
                                      <p:cBhvr>
                                        <p:cTn dur="1000"/>
                                        <p:tgtEl>
                                          <p:spTgt spid="444"/>
                                        </p:tgtEl>
                                      </p:cBhvr>
                                    </p:animEffect>
                                  </p:childTnLst>
                                </p:cTn>
                              </p:par>
                              <p:par>
                                <p:cTn fill="hold" nodeType="withEffect" presetClass="entr" presetID="10" presetSubtype="0">
                                  <p:stCondLst>
                                    <p:cond delay="0"/>
                                  </p:stCondLst>
                                  <p:childTnLst>
                                    <p:set>
                                      <p:cBhvr>
                                        <p:cTn dur="1" fill="hold">
                                          <p:stCondLst>
                                            <p:cond delay="0"/>
                                          </p:stCondLst>
                                        </p:cTn>
                                        <p:tgtEl>
                                          <p:spTgt spid="445"/>
                                        </p:tgtEl>
                                        <p:attrNameLst>
                                          <p:attrName>style.visibility</p:attrName>
                                        </p:attrNameLst>
                                      </p:cBhvr>
                                      <p:to>
                                        <p:strVal val="visible"/>
                                      </p:to>
                                    </p:set>
                                    <p:animEffect filter="fade" transition="in">
                                      <p:cBhvr>
                                        <p:cTn dur="1000"/>
                                        <p:tgtEl>
                                          <p:spTgt spid="445"/>
                                        </p:tgtEl>
                                      </p:cBhvr>
                                    </p:animEffect>
                                  </p:childTnLst>
                                </p:cTn>
                              </p:par>
                              <p:par>
                                <p:cTn fill="hold" nodeType="withEffect" presetClass="entr" presetID="10" presetSubtype="0">
                                  <p:stCondLst>
                                    <p:cond delay="0"/>
                                  </p:stCondLst>
                                  <p:childTnLst>
                                    <p:set>
                                      <p:cBhvr>
                                        <p:cTn dur="1" fill="hold">
                                          <p:stCondLst>
                                            <p:cond delay="0"/>
                                          </p:stCondLst>
                                        </p:cTn>
                                        <p:tgtEl>
                                          <p:spTgt spid="446"/>
                                        </p:tgtEl>
                                        <p:attrNameLst>
                                          <p:attrName>style.visibility</p:attrName>
                                        </p:attrNameLst>
                                      </p:cBhvr>
                                      <p:to>
                                        <p:strVal val="visible"/>
                                      </p:to>
                                    </p:set>
                                    <p:animEffect filter="fade" transition="in">
                                      <p:cBhvr>
                                        <p:cTn dur="1000"/>
                                        <p:tgtEl>
                                          <p:spTgt spid="4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Style Thesis Defense XL by Slidesgo">
  <a:themeElements>
    <a:clrScheme name="Simple Light">
      <a:dk1>
        <a:srgbClr val="B7CCD4"/>
      </a:dk1>
      <a:lt1>
        <a:srgbClr val="C5E3E1"/>
      </a:lt1>
      <a:dk2>
        <a:srgbClr val="3C3344"/>
      </a:dk2>
      <a:lt2>
        <a:srgbClr val="4052CE"/>
      </a:lt2>
      <a:accent1>
        <a:srgbClr val="902CB8"/>
      </a:accent1>
      <a:accent2>
        <a:srgbClr val="186D6F"/>
      </a:accent2>
      <a:accent3>
        <a:srgbClr val="3C3344"/>
      </a:accent3>
      <a:accent4>
        <a:srgbClr val="4052CE"/>
      </a:accent4>
      <a:accent5>
        <a:srgbClr val="902CB8"/>
      </a:accent5>
      <a:accent6>
        <a:srgbClr val="186D6F"/>
      </a:accent6>
      <a:hlink>
        <a:srgbClr val="3C33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